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notesMasterIdLst>
    <p:notesMasterId r:id="rId20"/>
  </p:notes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9" r:id="rId11"/>
    <p:sldId id="267" r:id="rId12"/>
    <p:sldId id="268" r:id="rId13"/>
    <p:sldId id="273" r:id="rId14"/>
    <p:sldId id="270" r:id="rId15"/>
    <p:sldId id="274" r:id="rId16"/>
    <p:sldId id="271" r:id="rId17"/>
    <p:sldId id="275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C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3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FE0AA6-A6ED-4F8C-B3AF-4225A7C54C12}" type="doc">
      <dgm:prSet loTypeId="urn:microsoft.com/office/officeart/2005/8/layout/hierarchy2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C6BBF92-C3E5-42BD-9C32-02E05EC014EB}">
      <dgm:prSet phldrT="[Text]" custT="1"/>
      <dgm:spPr/>
      <dgm:t>
        <a:bodyPr/>
        <a:lstStyle/>
        <a:p>
          <a:pPr algn="ctr"/>
          <a:r>
            <a:rPr lang="fa-IR" sz="2800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rPr>
            <a:t>انواع مطالعه</a:t>
          </a:r>
          <a:endParaRPr lang="en-US" sz="2800" b="1" dirty="0">
            <a:ln>
              <a:solidFill>
                <a:sysClr val="windowText" lastClr="000000"/>
              </a:solidFill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Mitra" panose="00000400000000000000" pitchFamily="2" charset="-78"/>
          </a:endParaRPr>
        </a:p>
      </dgm:t>
    </dgm:pt>
    <dgm:pt modelId="{A0F68394-FC4D-4DD3-9457-40227DCF7E80}" type="parTrans" cxnId="{3F7A1D39-83AF-4071-A13C-2832AD3B20B6}">
      <dgm:prSet/>
      <dgm:spPr/>
      <dgm:t>
        <a:bodyPr/>
        <a:lstStyle/>
        <a:p>
          <a:pPr algn="ctr"/>
          <a:endParaRPr lang="en-US" sz="2800" b="1">
            <a:ln>
              <a:solidFill>
                <a:sysClr val="windowText" lastClr="000000"/>
              </a:solidFill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Mitra" panose="00000400000000000000" pitchFamily="2" charset="-78"/>
          </a:endParaRPr>
        </a:p>
      </dgm:t>
    </dgm:pt>
    <dgm:pt modelId="{51377674-C84E-4572-AE80-8BE0EC0D1EAB}" type="sibTrans" cxnId="{3F7A1D39-83AF-4071-A13C-2832AD3B20B6}">
      <dgm:prSet/>
      <dgm:spPr/>
      <dgm:t>
        <a:bodyPr/>
        <a:lstStyle/>
        <a:p>
          <a:pPr algn="ctr"/>
          <a:endParaRPr lang="en-US" sz="2800" b="1">
            <a:ln>
              <a:solidFill>
                <a:sysClr val="windowText" lastClr="000000"/>
              </a:solidFill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Mitra" panose="00000400000000000000" pitchFamily="2" charset="-78"/>
          </a:endParaRPr>
        </a:p>
      </dgm:t>
    </dgm:pt>
    <dgm:pt modelId="{CB0F3C27-3302-4123-BD0E-6DE065FD1180}">
      <dgm:prSet phldrT="[Text]" custT="1"/>
      <dgm:spPr/>
      <dgm:t>
        <a:bodyPr/>
        <a:lstStyle/>
        <a:p>
          <a:pPr algn="ctr"/>
          <a:r>
            <a:rPr lang="fa-IR" sz="2800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rPr>
            <a:t>اجمالی</a:t>
          </a:r>
          <a:endParaRPr lang="en-US" sz="2800" b="1" dirty="0">
            <a:ln>
              <a:solidFill>
                <a:sysClr val="windowText" lastClr="000000"/>
              </a:solidFill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Mitra" panose="00000400000000000000" pitchFamily="2" charset="-78"/>
          </a:endParaRPr>
        </a:p>
      </dgm:t>
    </dgm:pt>
    <dgm:pt modelId="{657F9768-3201-48E9-A1CB-F63878C14B9B}" type="parTrans" cxnId="{A376065A-A683-4952-8FA2-4AA113F9778C}">
      <dgm:prSet custT="1"/>
      <dgm:spPr/>
      <dgm:t>
        <a:bodyPr/>
        <a:lstStyle/>
        <a:p>
          <a:pPr algn="ctr"/>
          <a:endParaRPr lang="en-US" sz="2800" b="1">
            <a:ln>
              <a:solidFill>
                <a:sysClr val="windowText" lastClr="000000"/>
              </a:solidFill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Mitra" panose="00000400000000000000" pitchFamily="2" charset="-78"/>
          </a:endParaRPr>
        </a:p>
      </dgm:t>
    </dgm:pt>
    <dgm:pt modelId="{5246DFB9-441F-4726-8294-0D4833A2C262}" type="sibTrans" cxnId="{A376065A-A683-4952-8FA2-4AA113F9778C}">
      <dgm:prSet/>
      <dgm:spPr/>
      <dgm:t>
        <a:bodyPr/>
        <a:lstStyle/>
        <a:p>
          <a:pPr algn="ctr"/>
          <a:endParaRPr lang="en-US" sz="2800" b="1">
            <a:ln>
              <a:solidFill>
                <a:sysClr val="windowText" lastClr="000000"/>
              </a:solidFill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Mitra" panose="00000400000000000000" pitchFamily="2" charset="-78"/>
          </a:endParaRPr>
        </a:p>
      </dgm:t>
    </dgm:pt>
    <dgm:pt modelId="{EB9FC1EB-2538-4F58-A749-656CBD913E72}">
      <dgm:prSet phldrT="[Text]" custT="1"/>
      <dgm:spPr/>
      <dgm:t>
        <a:bodyPr/>
        <a:lstStyle/>
        <a:p>
          <a:pPr algn="ctr"/>
          <a:r>
            <a:rPr lang="fa-IR" sz="2800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rPr>
            <a:t>تعیین اهداف</a:t>
          </a:r>
          <a:endParaRPr lang="en-US" sz="2800" b="1" dirty="0">
            <a:ln>
              <a:solidFill>
                <a:sysClr val="windowText" lastClr="000000"/>
              </a:solidFill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Mitra" panose="00000400000000000000" pitchFamily="2" charset="-78"/>
          </a:endParaRPr>
        </a:p>
      </dgm:t>
    </dgm:pt>
    <dgm:pt modelId="{10A73105-A3EC-4433-B99A-31392526371A}" type="parTrans" cxnId="{4DF414E6-CBE9-46AF-9308-DD436BC527E5}">
      <dgm:prSet custT="1"/>
      <dgm:spPr/>
      <dgm:t>
        <a:bodyPr/>
        <a:lstStyle/>
        <a:p>
          <a:pPr algn="ctr"/>
          <a:endParaRPr lang="en-US" sz="2800" b="1">
            <a:ln>
              <a:solidFill>
                <a:sysClr val="windowText" lastClr="000000"/>
              </a:solidFill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Mitra" panose="00000400000000000000" pitchFamily="2" charset="-78"/>
          </a:endParaRPr>
        </a:p>
      </dgm:t>
    </dgm:pt>
    <dgm:pt modelId="{77CCE9B2-67A1-44CC-BAB1-8121570C170A}" type="sibTrans" cxnId="{4DF414E6-CBE9-46AF-9308-DD436BC527E5}">
      <dgm:prSet/>
      <dgm:spPr/>
      <dgm:t>
        <a:bodyPr/>
        <a:lstStyle/>
        <a:p>
          <a:pPr algn="ctr"/>
          <a:endParaRPr lang="en-US" sz="2800" b="1">
            <a:ln>
              <a:solidFill>
                <a:sysClr val="windowText" lastClr="000000"/>
              </a:solidFill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Mitra" panose="00000400000000000000" pitchFamily="2" charset="-78"/>
          </a:endParaRPr>
        </a:p>
      </dgm:t>
    </dgm:pt>
    <dgm:pt modelId="{E8871215-A9FA-43BB-AB70-EDE1D4B07309}">
      <dgm:prSet phldrT="[Text]" custT="1"/>
      <dgm:spPr/>
      <dgm:t>
        <a:bodyPr/>
        <a:lstStyle/>
        <a:p>
          <a:pPr algn="ctr"/>
          <a:r>
            <a:rPr lang="fa-IR" sz="2800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rPr>
            <a:t>طرح سوال</a:t>
          </a:r>
          <a:endParaRPr lang="en-US" sz="2800" b="1" dirty="0">
            <a:ln>
              <a:solidFill>
                <a:sysClr val="windowText" lastClr="000000"/>
              </a:solidFill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Mitra" panose="00000400000000000000" pitchFamily="2" charset="-78"/>
          </a:endParaRPr>
        </a:p>
      </dgm:t>
    </dgm:pt>
    <dgm:pt modelId="{71A1F4FB-A4D8-4CB9-8F1C-4B52C8690B8E}" type="parTrans" cxnId="{FF356842-2CB7-4EE4-A18B-1C14B9EE2E62}">
      <dgm:prSet custT="1"/>
      <dgm:spPr/>
      <dgm:t>
        <a:bodyPr/>
        <a:lstStyle/>
        <a:p>
          <a:pPr algn="ctr"/>
          <a:endParaRPr lang="en-US" sz="2800" b="1">
            <a:ln>
              <a:solidFill>
                <a:sysClr val="windowText" lastClr="000000"/>
              </a:solidFill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Mitra" panose="00000400000000000000" pitchFamily="2" charset="-78"/>
          </a:endParaRPr>
        </a:p>
      </dgm:t>
    </dgm:pt>
    <dgm:pt modelId="{EFB66741-DC8E-44A2-80DE-9372BD7BB32E}" type="sibTrans" cxnId="{FF356842-2CB7-4EE4-A18B-1C14B9EE2E62}">
      <dgm:prSet/>
      <dgm:spPr/>
      <dgm:t>
        <a:bodyPr/>
        <a:lstStyle/>
        <a:p>
          <a:pPr algn="ctr"/>
          <a:endParaRPr lang="en-US" sz="2800" b="1">
            <a:ln>
              <a:solidFill>
                <a:sysClr val="windowText" lastClr="000000"/>
              </a:solidFill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Mitra" panose="00000400000000000000" pitchFamily="2" charset="-78"/>
          </a:endParaRPr>
        </a:p>
      </dgm:t>
    </dgm:pt>
    <dgm:pt modelId="{892AFFF5-E0F4-41F0-8A61-B340BE11BF7A}">
      <dgm:prSet phldrT="[Text]" custT="1"/>
      <dgm:spPr/>
      <dgm:t>
        <a:bodyPr/>
        <a:lstStyle/>
        <a:p>
          <a:pPr algn="ctr"/>
          <a:r>
            <a:rPr lang="fa-IR" sz="2800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rPr>
            <a:t>دقیق خوانی</a:t>
          </a:r>
          <a:endParaRPr lang="en-US" sz="2800" b="1" dirty="0">
            <a:ln>
              <a:solidFill>
                <a:sysClr val="windowText" lastClr="000000"/>
              </a:solidFill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Mitra" panose="00000400000000000000" pitchFamily="2" charset="-78"/>
          </a:endParaRPr>
        </a:p>
      </dgm:t>
    </dgm:pt>
    <dgm:pt modelId="{1420C9A3-9900-4426-AF4F-923C25E54761}" type="parTrans" cxnId="{17D5F954-BA75-45DF-864F-532F438B2960}">
      <dgm:prSet custT="1"/>
      <dgm:spPr/>
      <dgm:t>
        <a:bodyPr/>
        <a:lstStyle/>
        <a:p>
          <a:pPr algn="ctr"/>
          <a:endParaRPr lang="en-US" sz="2800" b="1">
            <a:ln>
              <a:solidFill>
                <a:sysClr val="windowText" lastClr="000000"/>
              </a:solidFill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Mitra" panose="00000400000000000000" pitchFamily="2" charset="-78"/>
          </a:endParaRPr>
        </a:p>
      </dgm:t>
    </dgm:pt>
    <dgm:pt modelId="{76DD7A10-FEF7-4D24-B760-DE910079B6A2}" type="sibTrans" cxnId="{17D5F954-BA75-45DF-864F-532F438B2960}">
      <dgm:prSet/>
      <dgm:spPr/>
      <dgm:t>
        <a:bodyPr/>
        <a:lstStyle/>
        <a:p>
          <a:pPr algn="ctr"/>
          <a:endParaRPr lang="en-US" sz="2800" b="1">
            <a:ln>
              <a:solidFill>
                <a:sysClr val="windowText" lastClr="000000"/>
              </a:solidFill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Mitra" panose="00000400000000000000" pitchFamily="2" charset="-78"/>
          </a:endParaRPr>
        </a:p>
      </dgm:t>
    </dgm:pt>
    <dgm:pt modelId="{83F8E649-057B-4E1F-AAA4-4E630DA48751}">
      <dgm:prSet phldrT="[Text]" custT="1"/>
      <dgm:spPr/>
      <dgm:t>
        <a:bodyPr/>
        <a:lstStyle/>
        <a:p>
          <a:pPr algn="ctr"/>
          <a:r>
            <a:rPr lang="fa-IR" sz="2800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rPr>
            <a:t>علامت گذاری</a:t>
          </a:r>
          <a:endParaRPr lang="en-US" sz="2800" b="1" dirty="0">
            <a:ln>
              <a:solidFill>
                <a:sysClr val="windowText" lastClr="000000"/>
              </a:solidFill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Mitra" panose="00000400000000000000" pitchFamily="2" charset="-78"/>
          </a:endParaRPr>
        </a:p>
      </dgm:t>
    </dgm:pt>
    <dgm:pt modelId="{2DC49587-B1E3-4CD6-97C9-DEE16FD6DEAD}" type="parTrans" cxnId="{733594F2-C0B7-4D39-A94B-EC0A1E6DD2CC}">
      <dgm:prSet custT="1"/>
      <dgm:spPr/>
      <dgm:t>
        <a:bodyPr/>
        <a:lstStyle/>
        <a:p>
          <a:pPr algn="ctr"/>
          <a:endParaRPr lang="en-US" sz="2800" b="1">
            <a:ln>
              <a:solidFill>
                <a:sysClr val="windowText" lastClr="000000"/>
              </a:solidFill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Mitra" panose="00000400000000000000" pitchFamily="2" charset="-78"/>
          </a:endParaRPr>
        </a:p>
      </dgm:t>
    </dgm:pt>
    <dgm:pt modelId="{7C429F7B-3693-4F9A-A552-DCEC0A8070D0}" type="sibTrans" cxnId="{733594F2-C0B7-4D39-A94B-EC0A1E6DD2CC}">
      <dgm:prSet/>
      <dgm:spPr/>
      <dgm:t>
        <a:bodyPr/>
        <a:lstStyle/>
        <a:p>
          <a:pPr algn="ctr"/>
          <a:endParaRPr lang="en-US" sz="2800" b="1">
            <a:ln>
              <a:solidFill>
                <a:sysClr val="windowText" lastClr="000000"/>
              </a:solidFill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Mitra" panose="00000400000000000000" pitchFamily="2" charset="-78"/>
          </a:endParaRPr>
        </a:p>
      </dgm:t>
    </dgm:pt>
    <dgm:pt modelId="{7C7352B8-8F6B-4A9C-87FB-9630A8C95BFA}">
      <dgm:prSet custT="1"/>
      <dgm:spPr/>
      <dgm:t>
        <a:bodyPr/>
        <a:lstStyle/>
        <a:p>
          <a:pPr algn="ctr"/>
          <a:r>
            <a:rPr lang="fa-IR" sz="2800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rPr>
            <a:t>حاشیه نویسی</a:t>
          </a:r>
          <a:endParaRPr lang="en-US" sz="2800" b="1" dirty="0">
            <a:ln>
              <a:solidFill>
                <a:sysClr val="windowText" lastClr="000000"/>
              </a:solidFill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Mitra" panose="00000400000000000000" pitchFamily="2" charset="-78"/>
          </a:endParaRPr>
        </a:p>
      </dgm:t>
    </dgm:pt>
    <dgm:pt modelId="{37407449-1310-4257-806C-710660B2012A}" type="parTrans" cxnId="{77D4FC84-98BB-4EF2-9117-7D015641C035}">
      <dgm:prSet custT="1"/>
      <dgm:spPr/>
      <dgm:t>
        <a:bodyPr/>
        <a:lstStyle/>
        <a:p>
          <a:pPr algn="ctr"/>
          <a:endParaRPr lang="en-US" sz="2800" b="1">
            <a:ln>
              <a:solidFill>
                <a:sysClr val="windowText" lastClr="000000"/>
              </a:solidFill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Mitra" panose="00000400000000000000" pitchFamily="2" charset="-78"/>
          </a:endParaRPr>
        </a:p>
      </dgm:t>
    </dgm:pt>
    <dgm:pt modelId="{50C2F31F-90CA-4208-AD8A-4EF606D581BD}" type="sibTrans" cxnId="{77D4FC84-98BB-4EF2-9117-7D015641C035}">
      <dgm:prSet/>
      <dgm:spPr/>
      <dgm:t>
        <a:bodyPr/>
        <a:lstStyle/>
        <a:p>
          <a:pPr algn="ctr"/>
          <a:endParaRPr lang="en-US" sz="2800" b="1">
            <a:ln>
              <a:solidFill>
                <a:sysClr val="windowText" lastClr="000000"/>
              </a:solidFill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Mitra" panose="00000400000000000000" pitchFamily="2" charset="-78"/>
          </a:endParaRPr>
        </a:p>
      </dgm:t>
    </dgm:pt>
    <dgm:pt modelId="{2666A48C-5B8E-4427-922D-0E9A52F09B16}" type="pres">
      <dgm:prSet presAssocID="{9AFE0AA6-A6ED-4F8C-B3AF-4225A7C54C1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FFCE90-1707-4BDB-98C8-2F0D65937F16}" type="pres">
      <dgm:prSet presAssocID="{2C6BBF92-C3E5-42BD-9C32-02E05EC014EB}" presName="root1" presStyleCnt="0"/>
      <dgm:spPr/>
    </dgm:pt>
    <dgm:pt modelId="{CCD73518-73FD-45C6-AEC9-9692F19A69F2}" type="pres">
      <dgm:prSet presAssocID="{2C6BBF92-C3E5-42BD-9C32-02E05EC014EB}" presName="LevelOneTextNode" presStyleLbl="node0" presStyleIdx="0" presStyleCnt="1" custScaleY="1908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F2E157-EA6D-451E-977A-4B97FA595022}" type="pres">
      <dgm:prSet presAssocID="{2C6BBF92-C3E5-42BD-9C32-02E05EC014EB}" presName="level2hierChild" presStyleCnt="0"/>
      <dgm:spPr/>
    </dgm:pt>
    <dgm:pt modelId="{053C7719-D1F1-4606-BEE2-B0D3C313A22D}" type="pres">
      <dgm:prSet presAssocID="{657F9768-3201-48E9-A1CB-F63878C14B9B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37030AF5-529B-43D7-BA22-3A4C137FA014}" type="pres">
      <dgm:prSet presAssocID="{657F9768-3201-48E9-A1CB-F63878C14B9B}" presName="connTx" presStyleLbl="parChTrans1D2" presStyleIdx="0" presStyleCnt="2"/>
      <dgm:spPr/>
      <dgm:t>
        <a:bodyPr/>
        <a:lstStyle/>
        <a:p>
          <a:endParaRPr lang="en-US"/>
        </a:p>
      </dgm:t>
    </dgm:pt>
    <dgm:pt modelId="{E368818C-66FE-4F95-BB98-540E2796D228}" type="pres">
      <dgm:prSet presAssocID="{CB0F3C27-3302-4123-BD0E-6DE065FD1180}" presName="root2" presStyleCnt="0"/>
      <dgm:spPr/>
    </dgm:pt>
    <dgm:pt modelId="{2E62DDC4-0205-404F-A3F5-0922CFDA2974}" type="pres">
      <dgm:prSet presAssocID="{CB0F3C27-3302-4123-BD0E-6DE065FD1180}" presName="LevelTwoTextNode" presStyleLbl="node2" presStyleIdx="0" presStyleCnt="2" custScaleY="1908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0CFDE9-B4F8-4CAC-BD9F-80AAFD655BDF}" type="pres">
      <dgm:prSet presAssocID="{CB0F3C27-3302-4123-BD0E-6DE065FD1180}" presName="level3hierChild" presStyleCnt="0"/>
      <dgm:spPr/>
    </dgm:pt>
    <dgm:pt modelId="{F2019F39-2B87-47CB-93C9-BFC0282D332B}" type="pres">
      <dgm:prSet presAssocID="{10A73105-A3EC-4433-B99A-31392526371A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BD8E043A-6377-40EB-947C-4FF5573A6BD3}" type="pres">
      <dgm:prSet presAssocID="{10A73105-A3EC-4433-B99A-31392526371A}" presName="connTx" presStyleLbl="parChTrans1D3" presStyleIdx="0" presStyleCnt="4"/>
      <dgm:spPr/>
      <dgm:t>
        <a:bodyPr/>
        <a:lstStyle/>
        <a:p>
          <a:endParaRPr lang="en-US"/>
        </a:p>
      </dgm:t>
    </dgm:pt>
    <dgm:pt modelId="{8AA024CC-1FB0-45DF-94E7-678E98B3E847}" type="pres">
      <dgm:prSet presAssocID="{EB9FC1EB-2538-4F58-A749-656CBD913E72}" presName="root2" presStyleCnt="0"/>
      <dgm:spPr/>
    </dgm:pt>
    <dgm:pt modelId="{CCFAB238-F8E8-437F-A3B0-9781FEDB1B54}" type="pres">
      <dgm:prSet presAssocID="{EB9FC1EB-2538-4F58-A749-656CBD913E72}" presName="LevelTwoTextNode" presStyleLbl="node3" presStyleIdx="0" presStyleCnt="4" custScaleY="1538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DE271A-7B8F-480A-97EC-069B1DD99360}" type="pres">
      <dgm:prSet presAssocID="{EB9FC1EB-2538-4F58-A749-656CBD913E72}" presName="level3hierChild" presStyleCnt="0"/>
      <dgm:spPr/>
    </dgm:pt>
    <dgm:pt modelId="{1DEB9DD4-2EA2-46CF-A4F7-A373791C2016}" type="pres">
      <dgm:prSet presAssocID="{71A1F4FB-A4D8-4CB9-8F1C-4B52C8690B8E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3C42BB48-57A2-4BE5-88D3-1DC3B4A6E59F}" type="pres">
      <dgm:prSet presAssocID="{71A1F4FB-A4D8-4CB9-8F1C-4B52C8690B8E}" presName="connTx" presStyleLbl="parChTrans1D3" presStyleIdx="1" presStyleCnt="4"/>
      <dgm:spPr/>
      <dgm:t>
        <a:bodyPr/>
        <a:lstStyle/>
        <a:p>
          <a:endParaRPr lang="en-US"/>
        </a:p>
      </dgm:t>
    </dgm:pt>
    <dgm:pt modelId="{74390FE4-AC5E-4045-A0CB-3CB1EDAB64C1}" type="pres">
      <dgm:prSet presAssocID="{E8871215-A9FA-43BB-AB70-EDE1D4B07309}" presName="root2" presStyleCnt="0"/>
      <dgm:spPr/>
    </dgm:pt>
    <dgm:pt modelId="{DC4D0ED8-F627-418E-BD1A-A7B58F29FD1B}" type="pres">
      <dgm:prSet presAssocID="{E8871215-A9FA-43BB-AB70-EDE1D4B07309}" presName="LevelTwoTextNode" presStyleLbl="node3" presStyleIdx="1" presStyleCnt="4" custScaleY="1649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F98362-5B62-42B5-AA78-58DB5D93A7B8}" type="pres">
      <dgm:prSet presAssocID="{E8871215-A9FA-43BB-AB70-EDE1D4B07309}" presName="level3hierChild" presStyleCnt="0"/>
      <dgm:spPr/>
    </dgm:pt>
    <dgm:pt modelId="{35C36832-7ADA-4FF2-B1FD-6B30C2548B8C}" type="pres">
      <dgm:prSet presAssocID="{1420C9A3-9900-4426-AF4F-923C25E54761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8DCB923C-F8B8-4A5E-9988-2F71260A45AD}" type="pres">
      <dgm:prSet presAssocID="{1420C9A3-9900-4426-AF4F-923C25E54761}" presName="connTx" presStyleLbl="parChTrans1D2" presStyleIdx="1" presStyleCnt="2"/>
      <dgm:spPr/>
      <dgm:t>
        <a:bodyPr/>
        <a:lstStyle/>
        <a:p>
          <a:endParaRPr lang="en-US"/>
        </a:p>
      </dgm:t>
    </dgm:pt>
    <dgm:pt modelId="{693B512D-B6CD-4962-8CA5-DE837B050C60}" type="pres">
      <dgm:prSet presAssocID="{892AFFF5-E0F4-41F0-8A61-B340BE11BF7A}" presName="root2" presStyleCnt="0"/>
      <dgm:spPr/>
    </dgm:pt>
    <dgm:pt modelId="{58EDE15F-CB28-48D7-904D-7CB195006829}" type="pres">
      <dgm:prSet presAssocID="{892AFFF5-E0F4-41F0-8A61-B340BE11BF7A}" presName="LevelTwoTextNode" presStyleLbl="node2" presStyleIdx="1" presStyleCnt="2" custScaleY="1686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30D809-3B65-4741-896C-A2237B1FFC1C}" type="pres">
      <dgm:prSet presAssocID="{892AFFF5-E0F4-41F0-8A61-B340BE11BF7A}" presName="level3hierChild" presStyleCnt="0"/>
      <dgm:spPr/>
    </dgm:pt>
    <dgm:pt modelId="{8EFCCFBA-7005-44A1-AD20-97A80F175855}" type="pres">
      <dgm:prSet presAssocID="{2DC49587-B1E3-4CD6-97C9-DEE16FD6DEAD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6017588E-122E-4E3F-848F-21EE7DDD5AC7}" type="pres">
      <dgm:prSet presAssocID="{2DC49587-B1E3-4CD6-97C9-DEE16FD6DEAD}" presName="connTx" presStyleLbl="parChTrans1D3" presStyleIdx="2" presStyleCnt="4"/>
      <dgm:spPr/>
      <dgm:t>
        <a:bodyPr/>
        <a:lstStyle/>
        <a:p>
          <a:endParaRPr lang="en-US"/>
        </a:p>
      </dgm:t>
    </dgm:pt>
    <dgm:pt modelId="{28DC48F3-6A65-4760-8CE4-03233C9D4769}" type="pres">
      <dgm:prSet presAssocID="{83F8E649-057B-4E1F-AAA4-4E630DA48751}" presName="root2" presStyleCnt="0"/>
      <dgm:spPr/>
    </dgm:pt>
    <dgm:pt modelId="{BC10DC50-4E49-4D26-9178-D8E3E1DAA40C}" type="pres">
      <dgm:prSet presAssocID="{83F8E649-057B-4E1F-AAA4-4E630DA48751}" presName="LevelTwoTextNode" presStyleLbl="node3" presStyleIdx="2" presStyleCnt="4" custScaleY="1412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670C7D-C782-4732-AAF1-82955ABE9AAE}" type="pres">
      <dgm:prSet presAssocID="{83F8E649-057B-4E1F-AAA4-4E630DA48751}" presName="level3hierChild" presStyleCnt="0"/>
      <dgm:spPr/>
    </dgm:pt>
    <dgm:pt modelId="{7028A183-2F1D-4682-9088-D82A0229E2CA}" type="pres">
      <dgm:prSet presAssocID="{37407449-1310-4257-806C-710660B2012A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AA557332-8BEB-4BD3-BC30-2F78A08C715C}" type="pres">
      <dgm:prSet presAssocID="{37407449-1310-4257-806C-710660B2012A}" presName="connTx" presStyleLbl="parChTrans1D3" presStyleIdx="3" presStyleCnt="4"/>
      <dgm:spPr/>
      <dgm:t>
        <a:bodyPr/>
        <a:lstStyle/>
        <a:p>
          <a:endParaRPr lang="en-US"/>
        </a:p>
      </dgm:t>
    </dgm:pt>
    <dgm:pt modelId="{E60578F8-B15D-4724-BCA6-BF58704DA801}" type="pres">
      <dgm:prSet presAssocID="{7C7352B8-8F6B-4A9C-87FB-9630A8C95BFA}" presName="root2" presStyleCnt="0"/>
      <dgm:spPr/>
    </dgm:pt>
    <dgm:pt modelId="{6CBE7BF8-01B9-41F5-90CA-CC9B7F0AB724}" type="pres">
      <dgm:prSet presAssocID="{7C7352B8-8F6B-4A9C-87FB-9630A8C95BFA}" presName="LevelTwoTextNode" presStyleLbl="node3" presStyleIdx="3" presStyleCnt="4" custScaleY="1477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D7AEC6-EABC-4858-9BCF-18158CD1B7BC}" type="pres">
      <dgm:prSet presAssocID="{7C7352B8-8F6B-4A9C-87FB-9630A8C95BFA}" presName="level3hierChild" presStyleCnt="0"/>
      <dgm:spPr/>
    </dgm:pt>
  </dgm:ptLst>
  <dgm:cxnLst>
    <dgm:cxn modelId="{A376065A-A683-4952-8FA2-4AA113F9778C}" srcId="{2C6BBF92-C3E5-42BD-9C32-02E05EC014EB}" destId="{CB0F3C27-3302-4123-BD0E-6DE065FD1180}" srcOrd="0" destOrd="0" parTransId="{657F9768-3201-48E9-A1CB-F63878C14B9B}" sibTransId="{5246DFB9-441F-4726-8294-0D4833A2C262}"/>
    <dgm:cxn modelId="{4D9C5624-3330-4F94-B72A-86928C2AF502}" type="presOf" srcId="{1420C9A3-9900-4426-AF4F-923C25E54761}" destId="{35C36832-7ADA-4FF2-B1FD-6B30C2548B8C}" srcOrd="0" destOrd="0" presId="urn:microsoft.com/office/officeart/2005/8/layout/hierarchy2"/>
    <dgm:cxn modelId="{825D6084-6E02-4685-A1AF-83249D7E69F0}" type="presOf" srcId="{892AFFF5-E0F4-41F0-8A61-B340BE11BF7A}" destId="{58EDE15F-CB28-48D7-904D-7CB195006829}" srcOrd="0" destOrd="0" presId="urn:microsoft.com/office/officeart/2005/8/layout/hierarchy2"/>
    <dgm:cxn modelId="{733594F2-C0B7-4D39-A94B-EC0A1E6DD2CC}" srcId="{892AFFF5-E0F4-41F0-8A61-B340BE11BF7A}" destId="{83F8E649-057B-4E1F-AAA4-4E630DA48751}" srcOrd="0" destOrd="0" parTransId="{2DC49587-B1E3-4CD6-97C9-DEE16FD6DEAD}" sibTransId="{7C429F7B-3693-4F9A-A552-DCEC0A8070D0}"/>
    <dgm:cxn modelId="{1B21FAA8-6053-4D21-A511-11016AB44799}" type="presOf" srcId="{9AFE0AA6-A6ED-4F8C-B3AF-4225A7C54C12}" destId="{2666A48C-5B8E-4427-922D-0E9A52F09B16}" srcOrd="0" destOrd="0" presId="urn:microsoft.com/office/officeart/2005/8/layout/hierarchy2"/>
    <dgm:cxn modelId="{92D09E70-01F0-45BD-B50F-D103F29E9C9F}" type="presOf" srcId="{71A1F4FB-A4D8-4CB9-8F1C-4B52C8690B8E}" destId="{1DEB9DD4-2EA2-46CF-A4F7-A373791C2016}" srcOrd="0" destOrd="0" presId="urn:microsoft.com/office/officeart/2005/8/layout/hierarchy2"/>
    <dgm:cxn modelId="{1BD31691-3102-4A7C-9A1E-8F24748F32D9}" type="presOf" srcId="{83F8E649-057B-4E1F-AAA4-4E630DA48751}" destId="{BC10DC50-4E49-4D26-9178-D8E3E1DAA40C}" srcOrd="0" destOrd="0" presId="urn:microsoft.com/office/officeart/2005/8/layout/hierarchy2"/>
    <dgm:cxn modelId="{A91FE93E-64CA-4EAB-A5DE-7D3142E9CD35}" type="presOf" srcId="{CB0F3C27-3302-4123-BD0E-6DE065FD1180}" destId="{2E62DDC4-0205-404F-A3F5-0922CFDA2974}" srcOrd="0" destOrd="0" presId="urn:microsoft.com/office/officeart/2005/8/layout/hierarchy2"/>
    <dgm:cxn modelId="{3539BD9D-48CD-4904-B1B8-82542BC289D4}" type="presOf" srcId="{10A73105-A3EC-4433-B99A-31392526371A}" destId="{BD8E043A-6377-40EB-947C-4FF5573A6BD3}" srcOrd="1" destOrd="0" presId="urn:microsoft.com/office/officeart/2005/8/layout/hierarchy2"/>
    <dgm:cxn modelId="{5016417E-198C-41E4-B7FB-A1A95EA64CC1}" type="presOf" srcId="{7C7352B8-8F6B-4A9C-87FB-9630A8C95BFA}" destId="{6CBE7BF8-01B9-41F5-90CA-CC9B7F0AB724}" srcOrd="0" destOrd="0" presId="urn:microsoft.com/office/officeart/2005/8/layout/hierarchy2"/>
    <dgm:cxn modelId="{CC235111-772B-4739-93AF-EB8B8921FCF5}" type="presOf" srcId="{2C6BBF92-C3E5-42BD-9C32-02E05EC014EB}" destId="{CCD73518-73FD-45C6-AEC9-9692F19A69F2}" srcOrd="0" destOrd="0" presId="urn:microsoft.com/office/officeart/2005/8/layout/hierarchy2"/>
    <dgm:cxn modelId="{FF356842-2CB7-4EE4-A18B-1C14B9EE2E62}" srcId="{CB0F3C27-3302-4123-BD0E-6DE065FD1180}" destId="{E8871215-A9FA-43BB-AB70-EDE1D4B07309}" srcOrd="1" destOrd="0" parTransId="{71A1F4FB-A4D8-4CB9-8F1C-4B52C8690B8E}" sibTransId="{EFB66741-DC8E-44A2-80DE-9372BD7BB32E}"/>
    <dgm:cxn modelId="{23634A41-166F-4BBB-88C4-3A32864BD0F5}" type="presOf" srcId="{657F9768-3201-48E9-A1CB-F63878C14B9B}" destId="{053C7719-D1F1-4606-BEE2-B0D3C313A22D}" srcOrd="0" destOrd="0" presId="urn:microsoft.com/office/officeart/2005/8/layout/hierarchy2"/>
    <dgm:cxn modelId="{C511D968-4D63-43CD-9568-42E1BC40D23C}" type="presOf" srcId="{1420C9A3-9900-4426-AF4F-923C25E54761}" destId="{8DCB923C-F8B8-4A5E-9988-2F71260A45AD}" srcOrd="1" destOrd="0" presId="urn:microsoft.com/office/officeart/2005/8/layout/hierarchy2"/>
    <dgm:cxn modelId="{711F27A4-8149-461D-B2BD-ED2DD1D9497B}" type="presOf" srcId="{71A1F4FB-A4D8-4CB9-8F1C-4B52C8690B8E}" destId="{3C42BB48-57A2-4BE5-88D3-1DC3B4A6E59F}" srcOrd="1" destOrd="0" presId="urn:microsoft.com/office/officeart/2005/8/layout/hierarchy2"/>
    <dgm:cxn modelId="{4DF414E6-CBE9-46AF-9308-DD436BC527E5}" srcId="{CB0F3C27-3302-4123-BD0E-6DE065FD1180}" destId="{EB9FC1EB-2538-4F58-A749-656CBD913E72}" srcOrd="0" destOrd="0" parTransId="{10A73105-A3EC-4433-B99A-31392526371A}" sibTransId="{77CCE9B2-67A1-44CC-BAB1-8121570C170A}"/>
    <dgm:cxn modelId="{4A08E930-7532-4148-9AE4-642EEB7E1938}" type="presOf" srcId="{37407449-1310-4257-806C-710660B2012A}" destId="{7028A183-2F1D-4682-9088-D82A0229E2CA}" srcOrd="0" destOrd="0" presId="urn:microsoft.com/office/officeart/2005/8/layout/hierarchy2"/>
    <dgm:cxn modelId="{65A0B26D-CF39-4A55-A312-C868FE35E22C}" type="presOf" srcId="{E8871215-A9FA-43BB-AB70-EDE1D4B07309}" destId="{DC4D0ED8-F627-418E-BD1A-A7B58F29FD1B}" srcOrd="0" destOrd="0" presId="urn:microsoft.com/office/officeart/2005/8/layout/hierarchy2"/>
    <dgm:cxn modelId="{77D4FC84-98BB-4EF2-9117-7D015641C035}" srcId="{892AFFF5-E0F4-41F0-8A61-B340BE11BF7A}" destId="{7C7352B8-8F6B-4A9C-87FB-9630A8C95BFA}" srcOrd="1" destOrd="0" parTransId="{37407449-1310-4257-806C-710660B2012A}" sibTransId="{50C2F31F-90CA-4208-AD8A-4EF606D581BD}"/>
    <dgm:cxn modelId="{17D5F954-BA75-45DF-864F-532F438B2960}" srcId="{2C6BBF92-C3E5-42BD-9C32-02E05EC014EB}" destId="{892AFFF5-E0F4-41F0-8A61-B340BE11BF7A}" srcOrd="1" destOrd="0" parTransId="{1420C9A3-9900-4426-AF4F-923C25E54761}" sibTransId="{76DD7A10-FEF7-4D24-B760-DE910079B6A2}"/>
    <dgm:cxn modelId="{2A394A15-E9DC-4ADF-84CD-13212FC3667E}" type="presOf" srcId="{EB9FC1EB-2538-4F58-A749-656CBD913E72}" destId="{CCFAB238-F8E8-437F-A3B0-9781FEDB1B54}" srcOrd="0" destOrd="0" presId="urn:microsoft.com/office/officeart/2005/8/layout/hierarchy2"/>
    <dgm:cxn modelId="{A40C070B-B44C-4112-AB1C-51E2DCE0AAAC}" type="presOf" srcId="{2DC49587-B1E3-4CD6-97C9-DEE16FD6DEAD}" destId="{6017588E-122E-4E3F-848F-21EE7DDD5AC7}" srcOrd="1" destOrd="0" presId="urn:microsoft.com/office/officeart/2005/8/layout/hierarchy2"/>
    <dgm:cxn modelId="{A42110C9-37ED-4806-A394-163399EC1573}" type="presOf" srcId="{37407449-1310-4257-806C-710660B2012A}" destId="{AA557332-8BEB-4BD3-BC30-2F78A08C715C}" srcOrd="1" destOrd="0" presId="urn:microsoft.com/office/officeart/2005/8/layout/hierarchy2"/>
    <dgm:cxn modelId="{88595071-467E-4307-8055-1F8F6A9CE67E}" type="presOf" srcId="{657F9768-3201-48E9-A1CB-F63878C14B9B}" destId="{37030AF5-529B-43D7-BA22-3A4C137FA014}" srcOrd="1" destOrd="0" presId="urn:microsoft.com/office/officeart/2005/8/layout/hierarchy2"/>
    <dgm:cxn modelId="{2E8F8B98-D9DD-416F-89F9-7851BCD63F09}" type="presOf" srcId="{2DC49587-B1E3-4CD6-97C9-DEE16FD6DEAD}" destId="{8EFCCFBA-7005-44A1-AD20-97A80F175855}" srcOrd="0" destOrd="0" presId="urn:microsoft.com/office/officeart/2005/8/layout/hierarchy2"/>
    <dgm:cxn modelId="{6FA14608-A46D-412E-81A2-B60C738CBC66}" type="presOf" srcId="{10A73105-A3EC-4433-B99A-31392526371A}" destId="{F2019F39-2B87-47CB-93C9-BFC0282D332B}" srcOrd="0" destOrd="0" presId="urn:microsoft.com/office/officeart/2005/8/layout/hierarchy2"/>
    <dgm:cxn modelId="{3F7A1D39-83AF-4071-A13C-2832AD3B20B6}" srcId="{9AFE0AA6-A6ED-4F8C-B3AF-4225A7C54C12}" destId="{2C6BBF92-C3E5-42BD-9C32-02E05EC014EB}" srcOrd="0" destOrd="0" parTransId="{A0F68394-FC4D-4DD3-9457-40227DCF7E80}" sibTransId="{51377674-C84E-4572-AE80-8BE0EC0D1EAB}"/>
    <dgm:cxn modelId="{70D1D915-D103-4E59-B55B-8D58D500CEBB}" type="presParOf" srcId="{2666A48C-5B8E-4427-922D-0E9A52F09B16}" destId="{D5FFCE90-1707-4BDB-98C8-2F0D65937F16}" srcOrd="0" destOrd="0" presId="urn:microsoft.com/office/officeart/2005/8/layout/hierarchy2"/>
    <dgm:cxn modelId="{454813FE-C497-4EA4-8E71-063D0033FA5B}" type="presParOf" srcId="{D5FFCE90-1707-4BDB-98C8-2F0D65937F16}" destId="{CCD73518-73FD-45C6-AEC9-9692F19A69F2}" srcOrd="0" destOrd="0" presId="urn:microsoft.com/office/officeart/2005/8/layout/hierarchy2"/>
    <dgm:cxn modelId="{5C71D792-0D46-4562-8ABA-348252010385}" type="presParOf" srcId="{D5FFCE90-1707-4BDB-98C8-2F0D65937F16}" destId="{AEF2E157-EA6D-451E-977A-4B97FA595022}" srcOrd="1" destOrd="0" presId="urn:microsoft.com/office/officeart/2005/8/layout/hierarchy2"/>
    <dgm:cxn modelId="{6A95544F-7BEB-4703-BD05-EB2FBB4CA5FC}" type="presParOf" srcId="{AEF2E157-EA6D-451E-977A-4B97FA595022}" destId="{053C7719-D1F1-4606-BEE2-B0D3C313A22D}" srcOrd="0" destOrd="0" presId="urn:microsoft.com/office/officeart/2005/8/layout/hierarchy2"/>
    <dgm:cxn modelId="{17D8CA7D-FC7D-4C45-BBA4-A7302A966FA0}" type="presParOf" srcId="{053C7719-D1F1-4606-BEE2-B0D3C313A22D}" destId="{37030AF5-529B-43D7-BA22-3A4C137FA014}" srcOrd="0" destOrd="0" presId="urn:microsoft.com/office/officeart/2005/8/layout/hierarchy2"/>
    <dgm:cxn modelId="{AB380DCA-8087-46AD-9871-4F5C7D561C5E}" type="presParOf" srcId="{AEF2E157-EA6D-451E-977A-4B97FA595022}" destId="{E368818C-66FE-4F95-BB98-540E2796D228}" srcOrd="1" destOrd="0" presId="urn:microsoft.com/office/officeart/2005/8/layout/hierarchy2"/>
    <dgm:cxn modelId="{D38B846C-3848-44E5-ACD7-472EEB486843}" type="presParOf" srcId="{E368818C-66FE-4F95-BB98-540E2796D228}" destId="{2E62DDC4-0205-404F-A3F5-0922CFDA2974}" srcOrd="0" destOrd="0" presId="urn:microsoft.com/office/officeart/2005/8/layout/hierarchy2"/>
    <dgm:cxn modelId="{FBE5D476-F083-475A-B53C-72B596987290}" type="presParOf" srcId="{E368818C-66FE-4F95-BB98-540E2796D228}" destId="{A70CFDE9-B4F8-4CAC-BD9F-80AAFD655BDF}" srcOrd="1" destOrd="0" presId="urn:microsoft.com/office/officeart/2005/8/layout/hierarchy2"/>
    <dgm:cxn modelId="{A060B9B1-29AB-47E5-927B-1B55F6C31C2B}" type="presParOf" srcId="{A70CFDE9-B4F8-4CAC-BD9F-80AAFD655BDF}" destId="{F2019F39-2B87-47CB-93C9-BFC0282D332B}" srcOrd="0" destOrd="0" presId="urn:microsoft.com/office/officeart/2005/8/layout/hierarchy2"/>
    <dgm:cxn modelId="{A8D4C1AA-979D-4EC2-A539-75F4ACD0705F}" type="presParOf" srcId="{F2019F39-2B87-47CB-93C9-BFC0282D332B}" destId="{BD8E043A-6377-40EB-947C-4FF5573A6BD3}" srcOrd="0" destOrd="0" presId="urn:microsoft.com/office/officeart/2005/8/layout/hierarchy2"/>
    <dgm:cxn modelId="{AD6BB98F-2C3B-4BC3-A442-43C41376918D}" type="presParOf" srcId="{A70CFDE9-B4F8-4CAC-BD9F-80AAFD655BDF}" destId="{8AA024CC-1FB0-45DF-94E7-678E98B3E847}" srcOrd="1" destOrd="0" presId="urn:microsoft.com/office/officeart/2005/8/layout/hierarchy2"/>
    <dgm:cxn modelId="{2A076798-AC59-4F43-9C72-0ED988AD8B86}" type="presParOf" srcId="{8AA024CC-1FB0-45DF-94E7-678E98B3E847}" destId="{CCFAB238-F8E8-437F-A3B0-9781FEDB1B54}" srcOrd="0" destOrd="0" presId="urn:microsoft.com/office/officeart/2005/8/layout/hierarchy2"/>
    <dgm:cxn modelId="{3E81BF0F-51C3-4EFC-9242-7AFAA4ACFFC2}" type="presParOf" srcId="{8AA024CC-1FB0-45DF-94E7-678E98B3E847}" destId="{3ADE271A-7B8F-480A-97EC-069B1DD99360}" srcOrd="1" destOrd="0" presId="urn:microsoft.com/office/officeart/2005/8/layout/hierarchy2"/>
    <dgm:cxn modelId="{C04F65B5-CFB3-4474-B5F5-C4FE96D8CD28}" type="presParOf" srcId="{A70CFDE9-B4F8-4CAC-BD9F-80AAFD655BDF}" destId="{1DEB9DD4-2EA2-46CF-A4F7-A373791C2016}" srcOrd="2" destOrd="0" presId="urn:microsoft.com/office/officeart/2005/8/layout/hierarchy2"/>
    <dgm:cxn modelId="{262B80C6-5445-48C1-9FF7-DD691F3BECD8}" type="presParOf" srcId="{1DEB9DD4-2EA2-46CF-A4F7-A373791C2016}" destId="{3C42BB48-57A2-4BE5-88D3-1DC3B4A6E59F}" srcOrd="0" destOrd="0" presId="urn:microsoft.com/office/officeart/2005/8/layout/hierarchy2"/>
    <dgm:cxn modelId="{6D696DFC-DB5C-44B9-BA53-6BA2DD8E2F55}" type="presParOf" srcId="{A70CFDE9-B4F8-4CAC-BD9F-80AAFD655BDF}" destId="{74390FE4-AC5E-4045-A0CB-3CB1EDAB64C1}" srcOrd="3" destOrd="0" presId="urn:microsoft.com/office/officeart/2005/8/layout/hierarchy2"/>
    <dgm:cxn modelId="{868042EC-4E60-450D-9E72-9B5BE53A35BE}" type="presParOf" srcId="{74390FE4-AC5E-4045-A0CB-3CB1EDAB64C1}" destId="{DC4D0ED8-F627-418E-BD1A-A7B58F29FD1B}" srcOrd="0" destOrd="0" presId="urn:microsoft.com/office/officeart/2005/8/layout/hierarchy2"/>
    <dgm:cxn modelId="{90434B4A-D5E0-49C8-9DBB-CA90036FEBF5}" type="presParOf" srcId="{74390FE4-AC5E-4045-A0CB-3CB1EDAB64C1}" destId="{FAF98362-5B62-42B5-AA78-58DB5D93A7B8}" srcOrd="1" destOrd="0" presId="urn:microsoft.com/office/officeart/2005/8/layout/hierarchy2"/>
    <dgm:cxn modelId="{7F1FA02D-919F-4445-8810-40C91F7A9E46}" type="presParOf" srcId="{AEF2E157-EA6D-451E-977A-4B97FA595022}" destId="{35C36832-7ADA-4FF2-B1FD-6B30C2548B8C}" srcOrd="2" destOrd="0" presId="urn:microsoft.com/office/officeart/2005/8/layout/hierarchy2"/>
    <dgm:cxn modelId="{5C874B8A-66C7-4592-84F3-F9B7D15E05AD}" type="presParOf" srcId="{35C36832-7ADA-4FF2-B1FD-6B30C2548B8C}" destId="{8DCB923C-F8B8-4A5E-9988-2F71260A45AD}" srcOrd="0" destOrd="0" presId="urn:microsoft.com/office/officeart/2005/8/layout/hierarchy2"/>
    <dgm:cxn modelId="{7CB74E48-2DE3-4B70-8BB0-860D68523D7C}" type="presParOf" srcId="{AEF2E157-EA6D-451E-977A-4B97FA595022}" destId="{693B512D-B6CD-4962-8CA5-DE837B050C60}" srcOrd="3" destOrd="0" presId="urn:microsoft.com/office/officeart/2005/8/layout/hierarchy2"/>
    <dgm:cxn modelId="{70B004D4-8E91-4B17-97E6-95ECFA0C3FCA}" type="presParOf" srcId="{693B512D-B6CD-4962-8CA5-DE837B050C60}" destId="{58EDE15F-CB28-48D7-904D-7CB195006829}" srcOrd="0" destOrd="0" presId="urn:microsoft.com/office/officeart/2005/8/layout/hierarchy2"/>
    <dgm:cxn modelId="{6B889078-07C3-4139-A926-B5A4F1B77639}" type="presParOf" srcId="{693B512D-B6CD-4962-8CA5-DE837B050C60}" destId="{6030D809-3B65-4741-896C-A2237B1FFC1C}" srcOrd="1" destOrd="0" presId="urn:microsoft.com/office/officeart/2005/8/layout/hierarchy2"/>
    <dgm:cxn modelId="{26E51C56-2FE9-499C-A6BA-CBC8916C93F5}" type="presParOf" srcId="{6030D809-3B65-4741-896C-A2237B1FFC1C}" destId="{8EFCCFBA-7005-44A1-AD20-97A80F175855}" srcOrd="0" destOrd="0" presId="urn:microsoft.com/office/officeart/2005/8/layout/hierarchy2"/>
    <dgm:cxn modelId="{15D2B81E-4823-4F7C-9E12-B3930356D04B}" type="presParOf" srcId="{8EFCCFBA-7005-44A1-AD20-97A80F175855}" destId="{6017588E-122E-4E3F-848F-21EE7DDD5AC7}" srcOrd="0" destOrd="0" presId="urn:microsoft.com/office/officeart/2005/8/layout/hierarchy2"/>
    <dgm:cxn modelId="{90E9DFA6-EBDB-46B0-BBA7-9FC49B9875AA}" type="presParOf" srcId="{6030D809-3B65-4741-896C-A2237B1FFC1C}" destId="{28DC48F3-6A65-4760-8CE4-03233C9D4769}" srcOrd="1" destOrd="0" presId="urn:microsoft.com/office/officeart/2005/8/layout/hierarchy2"/>
    <dgm:cxn modelId="{F53A2296-5234-43BF-9A2C-FD0F7BA8E158}" type="presParOf" srcId="{28DC48F3-6A65-4760-8CE4-03233C9D4769}" destId="{BC10DC50-4E49-4D26-9178-D8E3E1DAA40C}" srcOrd="0" destOrd="0" presId="urn:microsoft.com/office/officeart/2005/8/layout/hierarchy2"/>
    <dgm:cxn modelId="{F7BD6CDA-D871-4391-B5D9-9C1B4533264E}" type="presParOf" srcId="{28DC48F3-6A65-4760-8CE4-03233C9D4769}" destId="{4F670C7D-C782-4732-AAF1-82955ABE9AAE}" srcOrd="1" destOrd="0" presId="urn:microsoft.com/office/officeart/2005/8/layout/hierarchy2"/>
    <dgm:cxn modelId="{93B74A56-D76D-45DA-8A43-D9ACB3926AD0}" type="presParOf" srcId="{6030D809-3B65-4741-896C-A2237B1FFC1C}" destId="{7028A183-2F1D-4682-9088-D82A0229E2CA}" srcOrd="2" destOrd="0" presId="urn:microsoft.com/office/officeart/2005/8/layout/hierarchy2"/>
    <dgm:cxn modelId="{B1B22A90-E382-415D-B421-F59C7C70C725}" type="presParOf" srcId="{7028A183-2F1D-4682-9088-D82A0229E2CA}" destId="{AA557332-8BEB-4BD3-BC30-2F78A08C715C}" srcOrd="0" destOrd="0" presId="urn:microsoft.com/office/officeart/2005/8/layout/hierarchy2"/>
    <dgm:cxn modelId="{0B88AB8E-3C3D-42BF-AEE6-7A15149AB4E5}" type="presParOf" srcId="{6030D809-3B65-4741-896C-A2237B1FFC1C}" destId="{E60578F8-B15D-4724-BCA6-BF58704DA801}" srcOrd="3" destOrd="0" presId="urn:microsoft.com/office/officeart/2005/8/layout/hierarchy2"/>
    <dgm:cxn modelId="{E63F6B21-FD11-454D-B16E-D89547888FA7}" type="presParOf" srcId="{E60578F8-B15D-4724-BCA6-BF58704DA801}" destId="{6CBE7BF8-01B9-41F5-90CA-CC9B7F0AB724}" srcOrd="0" destOrd="0" presId="urn:microsoft.com/office/officeart/2005/8/layout/hierarchy2"/>
    <dgm:cxn modelId="{3E816E14-AFC3-4150-8850-5B8E678DBF86}" type="presParOf" srcId="{E60578F8-B15D-4724-BCA6-BF58704DA801}" destId="{FDD7AEC6-EABC-4858-9BCF-18158CD1B7B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73518-73FD-45C6-AEC9-9692F19A69F2}">
      <dsp:nvSpPr>
        <dsp:cNvPr id="0" name=""/>
        <dsp:cNvSpPr/>
      </dsp:nvSpPr>
      <dsp:spPr>
        <a:xfrm>
          <a:off x="69489" y="1829964"/>
          <a:ext cx="1567637" cy="14957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rPr>
            <a:t>انواع مطالعه</a:t>
          </a:r>
          <a:endParaRPr lang="en-US" sz="2800" b="1" kern="1200" dirty="0">
            <a:ln>
              <a:solidFill>
                <a:sysClr val="windowText" lastClr="000000"/>
              </a:solidFill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Mitra" panose="00000400000000000000" pitchFamily="2" charset="-78"/>
          </a:endParaRPr>
        </a:p>
      </dsp:txBody>
      <dsp:txXfrm>
        <a:off x="113297" y="1873772"/>
        <a:ext cx="1480021" cy="1408098"/>
      </dsp:txXfrm>
    </dsp:sp>
    <dsp:sp modelId="{053C7719-D1F1-4606-BEE2-B0D3C313A22D}">
      <dsp:nvSpPr>
        <dsp:cNvPr id="0" name=""/>
        <dsp:cNvSpPr/>
      </dsp:nvSpPr>
      <dsp:spPr>
        <a:xfrm rot="17781978">
          <a:off x="1244683" y="1931527"/>
          <a:ext cx="1411941" cy="27526"/>
        </a:xfrm>
        <a:custGeom>
          <a:avLst/>
          <a:gdLst/>
          <a:ahLst/>
          <a:cxnLst/>
          <a:rect l="0" t="0" r="0" b="0"/>
          <a:pathLst>
            <a:path>
              <a:moveTo>
                <a:pt x="0" y="13763"/>
              </a:moveTo>
              <a:lnTo>
                <a:pt x="1411941" y="13763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ln>
              <a:solidFill>
                <a:sysClr val="windowText" lastClr="000000"/>
              </a:solidFill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Mitra" panose="00000400000000000000" pitchFamily="2" charset="-78"/>
          </a:endParaRPr>
        </a:p>
      </dsp:txBody>
      <dsp:txXfrm>
        <a:off x="1915355" y="1909991"/>
        <a:ext cx="70597" cy="70597"/>
      </dsp:txXfrm>
    </dsp:sp>
    <dsp:sp modelId="{2E62DDC4-0205-404F-A3F5-0922CFDA2974}">
      <dsp:nvSpPr>
        <dsp:cNvPr id="0" name=""/>
        <dsp:cNvSpPr/>
      </dsp:nvSpPr>
      <dsp:spPr>
        <a:xfrm>
          <a:off x="2264181" y="564902"/>
          <a:ext cx="1567637" cy="14957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rPr>
            <a:t>اجمالی</a:t>
          </a:r>
          <a:endParaRPr lang="en-US" sz="2800" b="1" kern="1200" dirty="0">
            <a:ln>
              <a:solidFill>
                <a:sysClr val="windowText" lastClr="000000"/>
              </a:solidFill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Mitra" panose="00000400000000000000" pitchFamily="2" charset="-78"/>
          </a:endParaRPr>
        </a:p>
      </dsp:txBody>
      <dsp:txXfrm>
        <a:off x="2307989" y="608710"/>
        <a:ext cx="1480021" cy="1408098"/>
      </dsp:txXfrm>
    </dsp:sp>
    <dsp:sp modelId="{F2019F39-2B87-47CB-93C9-BFC0282D332B}">
      <dsp:nvSpPr>
        <dsp:cNvPr id="0" name=""/>
        <dsp:cNvSpPr/>
      </dsp:nvSpPr>
      <dsp:spPr>
        <a:xfrm rot="18698420">
          <a:off x="3673487" y="946362"/>
          <a:ext cx="943716" cy="27526"/>
        </a:xfrm>
        <a:custGeom>
          <a:avLst/>
          <a:gdLst/>
          <a:ahLst/>
          <a:cxnLst/>
          <a:rect l="0" t="0" r="0" b="0"/>
          <a:pathLst>
            <a:path>
              <a:moveTo>
                <a:pt x="0" y="13763"/>
              </a:moveTo>
              <a:lnTo>
                <a:pt x="943716" y="13763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ln>
              <a:solidFill>
                <a:sysClr val="windowText" lastClr="000000"/>
              </a:solidFill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Mitra" panose="00000400000000000000" pitchFamily="2" charset="-78"/>
          </a:endParaRPr>
        </a:p>
      </dsp:txBody>
      <dsp:txXfrm>
        <a:off x="4121753" y="936532"/>
        <a:ext cx="47185" cy="47185"/>
      </dsp:txXfrm>
    </dsp:sp>
    <dsp:sp modelId="{CCFAB238-F8E8-437F-A3B0-9781FEDB1B54}">
      <dsp:nvSpPr>
        <dsp:cNvPr id="0" name=""/>
        <dsp:cNvSpPr/>
      </dsp:nvSpPr>
      <dsp:spPr>
        <a:xfrm>
          <a:off x="4458873" y="4624"/>
          <a:ext cx="1567637" cy="12057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rPr>
            <a:t>تعیین اهداف</a:t>
          </a:r>
          <a:endParaRPr lang="en-US" sz="2800" b="1" kern="1200" dirty="0">
            <a:ln>
              <a:solidFill>
                <a:sysClr val="windowText" lastClr="000000"/>
              </a:solidFill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Mitra" panose="00000400000000000000" pitchFamily="2" charset="-78"/>
          </a:endParaRPr>
        </a:p>
      </dsp:txBody>
      <dsp:txXfrm>
        <a:off x="4494188" y="39939"/>
        <a:ext cx="1497007" cy="1135102"/>
      </dsp:txXfrm>
    </dsp:sp>
    <dsp:sp modelId="{1DEB9DD4-2EA2-46CF-A4F7-A373791C2016}">
      <dsp:nvSpPr>
        <dsp:cNvPr id="0" name=""/>
        <dsp:cNvSpPr/>
      </dsp:nvSpPr>
      <dsp:spPr>
        <a:xfrm rot="2792271">
          <a:off x="3689555" y="1629822"/>
          <a:ext cx="911582" cy="27526"/>
        </a:xfrm>
        <a:custGeom>
          <a:avLst/>
          <a:gdLst/>
          <a:ahLst/>
          <a:cxnLst/>
          <a:rect l="0" t="0" r="0" b="0"/>
          <a:pathLst>
            <a:path>
              <a:moveTo>
                <a:pt x="0" y="13763"/>
              </a:moveTo>
              <a:lnTo>
                <a:pt x="911582" y="13763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ln>
              <a:solidFill>
                <a:sysClr val="windowText" lastClr="000000"/>
              </a:solidFill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Mitra" panose="00000400000000000000" pitchFamily="2" charset="-78"/>
          </a:endParaRPr>
        </a:p>
      </dsp:txBody>
      <dsp:txXfrm>
        <a:off x="4122556" y="1620796"/>
        <a:ext cx="45579" cy="45579"/>
      </dsp:txXfrm>
    </dsp:sp>
    <dsp:sp modelId="{DC4D0ED8-F627-418E-BD1A-A7B58F29FD1B}">
      <dsp:nvSpPr>
        <dsp:cNvPr id="0" name=""/>
        <dsp:cNvSpPr/>
      </dsp:nvSpPr>
      <dsp:spPr>
        <a:xfrm>
          <a:off x="4458873" y="1327930"/>
          <a:ext cx="1567637" cy="1292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rPr>
            <a:t>طرح سوال</a:t>
          </a:r>
          <a:endParaRPr lang="en-US" sz="2800" b="1" kern="1200" dirty="0">
            <a:ln>
              <a:solidFill>
                <a:sysClr val="windowText" lastClr="000000"/>
              </a:solidFill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Mitra" panose="00000400000000000000" pitchFamily="2" charset="-78"/>
          </a:endParaRPr>
        </a:p>
      </dsp:txBody>
      <dsp:txXfrm>
        <a:off x="4496743" y="1365800"/>
        <a:ext cx="1491897" cy="1217223"/>
      </dsp:txXfrm>
    </dsp:sp>
    <dsp:sp modelId="{35C36832-7ADA-4FF2-B1FD-6B30C2548B8C}">
      <dsp:nvSpPr>
        <dsp:cNvPr id="0" name=""/>
        <dsp:cNvSpPr/>
      </dsp:nvSpPr>
      <dsp:spPr>
        <a:xfrm rot="3906925">
          <a:off x="1205564" y="3239971"/>
          <a:ext cx="1490178" cy="27526"/>
        </a:xfrm>
        <a:custGeom>
          <a:avLst/>
          <a:gdLst/>
          <a:ahLst/>
          <a:cxnLst/>
          <a:rect l="0" t="0" r="0" b="0"/>
          <a:pathLst>
            <a:path>
              <a:moveTo>
                <a:pt x="0" y="13763"/>
              </a:moveTo>
              <a:lnTo>
                <a:pt x="1490178" y="13763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ln>
              <a:solidFill>
                <a:sysClr val="windowText" lastClr="000000"/>
              </a:solidFill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Mitra" panose="00000400000000000000" pitchFamily="2" charset="-78"/>
          </a:endParaRPr>
        </a:p>
      </dsp:txBody>
      <dsp:txXfrm>
        <a:off x="1913399" y="3216480"/>
        <a:ext cx="74508" cy="74508"/>
      </dsp:txXfrm>
    </dsp:sp>
    <dsp:sp modelId="{58EDE15F-CB28-48D7-904D-7CB195006829}">
      <dsp:nvSpPr>
        <dsp:cNvPr id="0" name=""/>
        <dsp:cNvSpPr/>
      </dsp:nvSpPr>
      <dsp:spPr>
        <a:xfrm>
          <a:off x="2264181" y="3268555"/>
          <a:ext cx="1567637" cy="1322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rPr>
            <a:t>دقیق خوانی</a:t>
          </a:r>
          <a:endParaRPr lang="en-US" sz="2800" b="1" kern="1200" dirty="0">
            <a:ln>
              <a:solidFill>
                <a:sysClr val="windowText" lastClr="000000"/>
              </a:solidFill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Mitra" panose="00000400000000000000" pitchFamily="2" charset="-78"/>
          </a:endParaRPr>
        </a:p>
      </dsp:txBody>
      <dsp:txXfrm>
        <a:off x="2302906" y="3307280"/>
        <a:ext cx="1490187" cy="1244734"/>
      </dsp:txXfrm>
    </dsp:sp>
    <dsp:sp modelId="{8EFCCFBA-7005-44A1-AD20-97A80F175855}">
      <dsp:nvSpPr>
        <dsp:cNvPr id="0" name=""/>
        <dsp:cNvSpPr/>
      </dsp:nvSpPr>
      <dsp:spPr>
        <a:xfrm rot="18870836">
          <a:off x="3698141" y="3596991"/>
          <a:ext cx="894409" cy="27526"/>
        </a:xfrm>
        <a:custGeom>
          <a:avLst/>
          <a:gdLst/>
          <a:ahLst/>
          <a:cxnLst/>
          <a:rect l="0" t="0" r="0" b="0"/>
          <a:pathLst>
            <a:path>
              <a:moveTo>
                <a:pt x="0" y="13763"/>
              </a:moveTo>
              <a:lnTo>
                <a:pt x="894409" y="13763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ln>
              <a:solidFill>
                <a:sysClr val="windowText" lastClr="000000"/>
              </a:solidFill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Mitra" panose="00000400000000000000" pitchFamily="2" charset="-78"/>
          </a:endParaRPr>
        </a:p>
      </dsp:txBody>
      <dsp:txXfrm>
        <a:off x="4122985" y="3588395"/>
        <a:ext cx="44720" cy="44720"/>
      </dsp:txXfrm>
    </dsp:sp>
    <dsp:sp modelId="{BC10DC50-4E49-4D26-9178-D8E3E1DAA40C}">
      <dsp:nvSpPr>
        <dsp:cNvPr id="0" name=""/>
        <dsp:cNvSpPr/>
      </dsp:nvSpPr>
      <dsp:spPr>
        <a:xfrm>
          <a:off x="4458873" y="2738466"/>
          <a:ext cx="1567637" cy="11067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rPr>
            <a:t>علامت گذاری</a:t>
          </a:r>
          <a:endParaRPr lang="en-US" sz="2800" b="1" kern="1200" dirty="0">
            <a:ln>
              <a:solidFill>
                <a:sysClr val="windowText" lastClr="000000"/>
              </a:solidFill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Mitra" panose="00000400000000000000" pitchFamily="2" charset="-78"/>
          </a:endParaRPr>
        </a:p>
      </dsp:txBody>
      <dsp:txXfrm>
        <a:off x="4491290" y="2770883"/>
        <a:ext cx="1502803" cy="1041957"/>
      </dsp:txXfrm>
    </dsp:sp>
    <dsp:sp modelId="{7028A183-2F1D-4682-9088-D82A0229E2CA}">
      <dsp:nvSpPr>
        <dsp:cNvPr id="0" name=""/>
        <dsp:cNvSpPr/>
      </dsp:nvSpPr>
      <dsp:spPr>
        <a:xfrm rot="2658743">
          <a:off x="3707178" y="4221975"/>
          <a:ext cx="876335" cy="27526"/>
        </a:xfrm>
        <a:custGeom>
          <a:avLst/>
          <a:gdLst/>
          <a:ahLst/>
          <a:cxnLst/>
          <a:rect l="0" t="0" r="0" b="0"/>
          <a:pathLst>
            <a:path>
              <a:moveTo>
                <a:pt x="0" y="13763"/>
              </a:moveTo>
              <a:lnTo>
                <a:pt x="876335" y="13763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ln>
              <a:solidFill>
                <a:sysClr val="windowText" lastClr="000000"/>
              </a:solidFill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Mitra" panose="00000400000000000000" pitchFamily="2" charset="-78"/>
          </a:endParaRPr>
        </a:p>
      </dsp:txBody>
      <dsp:txXfrm>
        <a:off x="4123437" y="4213830"/>
        <a:ext cx="43816" cy="43816"/>
      </dsp:txXfrm>
    </dsp:sp>
    <dsp:sp modelId="{6CBE7BF8-01B9-41F5-90CA-CC9B7F0AB724}">
      <dsp:nvSpPr>
        <dsp:cNvPr id="0" name=""/>
        <dsp:cNvSpPr/>
      </dsp:nvSpPr>
      <dsp:spPr>
        <a:xfrm>
          <a:off x="4458873" y="3962830"/>
          <a:ext cx="1567637" cy="1157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rPr>
            <a:t>حاشیه نویسی</a:t>
          </a:r>
          <a:endParaRPr lang="en-US" sz="2800" b="1" kern="1200" dirty="0">
            <a:ln>
              <a:solidFill>
                <a:sysClr val="windowText" lastClr="000000"/>
              </a:solidFill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Mitra" panose="00000400000000000000" pitchFamily="2" charset="-78"/>
          </a:endParaRPr>
        </a:p>
      </dsp:txBody>
      <dsp:txXfrm>
        <a:off x="4492790" y="3996747"/>
        <a:ext cx="1499803" cy="1090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AB70529F-493E-41FE-BCC2-1D3F9479E539}" type="datetimeFigureOut">
              <a:rPr lang="fa-IR" smtClean="0"/>
              <a:t>22/02/1439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5560358D-9112-4FB6-A7DB-EFB3EC29448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19758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2017-11-11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534798C6-6F81-4CE4-91A9-B4079A1FF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2017-11-11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34798C6-6F81-4CE4-91A9-B4079A1FF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2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2017-11-11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34798C6-6F81-4CE4-91A9-B4079A1FFDE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380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2017-11-11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34798C6-6F81-4CE4-91A9-B4079A1FF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2017-11-11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34798C6-6F81-4CE4-91A9-B4079A1FFDE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019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2017-11-11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34798C6-6F81-4CE4-91A9-B4079A1FF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6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2017-11-11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98C6-6F81-4CE4-91A9-B4079A1FF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6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2017-11-11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98C6-6F81-4CE4-91A9-B4079A1FF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8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509490"/>
          </a:xfrm>
        </p:spPr>
        <p:txBody>
          <a:bodyPr>
            <a:noAutofit/>
          </a:bodyPr>
          <a:lstStyle>
            <a:lvl1pPr>
              <a:defRPr sz="4800" baseline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  <a:cs typeface="B Titr" panose="00000700000000000000" pitchFamily="2" charset="-7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>
            <a:normAutofit/>
          </a:bodyPr>
          <a:lstStyle>
            <a:lvl1pPr algn="just">
              <a:lnSpc>
                <a:spcPct val="150000"/>
              </a:lnSpc>
              <a:defRPr sz="280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defRPr>
            </a:lvl1pPr>
            <a:lvl2pPr algn="just">
              <a:lnSpc>
                <a:spcPct val="150000"/>
              </a:lnSpc>
              <a:defRPr sz="240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defRPr>
            </a:lvl2pPr>
            <a:lvl3pPr algn="just">
              <a:lnSpc>
                <a:spcPct val="150000"/>
              </a:lnSpc>
              <a:defRPr sz="200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defRPr>
            </a:lvl3pPr>
            <a:lvl4pPr algn="just">
              <a:lnSpc>
                <a:spcPct val="150000"/>
              </a:lnSpc>
              <a:defRPr sz="180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defRPr>
            </a:lvl4pPr>
            <a:lvl5pPr algn="just">
              <a:lnSpc>
                <a:spcPct val="150000"/>
              </a:lnSpc>
              <a:defRPr sz="180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2017-11-11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50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2017-11-11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34798C6-6F81-4CE4-91A9-B4079A1FF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0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2017-11-11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34798C6-6F81-4CE4-91A9-B4079A1FF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5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2017-11-11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34798C6-6F81-4CE4-91A9-B4079A1FF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2017-11-11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98C6-6F81-4CE4-91A9-B4079A1FF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9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2017-11-11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98C6-6F81-4CE4-91A9-B4079A1FF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9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2017-11-11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98C6-6F81-4CE4-91A9-B4079A1FF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2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2017-11-11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34798C6-6F81-4CE4-91A9-B4079A1FF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2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2017-11-11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34798C6-6F81-4CE4-91A9-B4079A1FFD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65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</p:sldLayoutIdLst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1" eaLnBrk="1" latinLnBrk="0" hangingPunct="1">
        <a:spcBef>
          <a:spcPct val="0"/>
        </a:spcBef>
        <a:buNone/>
        <a:defRPr sz="3600" b="1" kern="1200">
          <a:ln>
            <a:solidFill>
              <a:schemeClr val="tx1">
                <a:lumMod val="95000"/>
                <a:lumOff val="5000"/>
              </a:schemeClr>
            </a:solidFill>
          </a:ln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B Titr" panose="00000700000000000000" pitchFamily="2" charset="-78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just" defTabSz="457200" rtl="1" eaLnBrk="1" latinLnBrk="0" hangingPunct="1">
        <a:lnSpc>
          <a:spcPct val="150000"/>
        </a:lnSpc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3200" b="1" kern="1200">
          <a:ln>
            <a:solidFill>
              <a:schemeClr val="tx1">
                <a:lumMod val="95000"/>
                <a:lumOff val="5000"/>
              </a:schemeClr>
            </a:solidFill>
          </a:ln>
          <a:solidFill>
            <a:schemeClr val="tx1">
              <a:lumMod val="75000"/>
              <a:lumOff val="2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B Mitra" panose="00000400000000000000" pitchFamily="2" charset="-78"/>
        </a:defRPr>
      </a:lvl1pPr>
      <a:lvl2pPr marL="742950" indent="-285750" algn="just" defTabSz="457200" rtl="1" eaLnBrk="1" latinLnBrk="0" hangingPunct="1">
        <a:lnSpc>
          <a:spcPct val="150000"/>
        </a:lnSpc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800" b="1" kern="1200">
          <a:ln>
            <a:solidFill>
              <a:schemeClr val="tx1">
                <a:lumMod val="95000"/>
                <a:lumOff val="5000"/>
              </a:schemeClr>
            </a:solidFill>
          </a:ln>
          <a:solidFill>
            <a:schemeClr val="tx1">
              <a:lumMod val="75000"/>
              <a:lumOff val="2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B Mitra" panose="00000400000000000000" pitchFamily="2" charset="-78"/>
        </a:defRPr>
      </a:lvl2pPr>
      <a:lvl3pPr marL="1143000" indent="-228600" algn="just" defTabSz="457200" rtl="1" eaLnBrk="1" latinLnBrk="0" hangingPunct="1">
        <a:lnSpc>
          <a:spcPct val="150000"/>
        </a:lnSpc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b="1" kern="1200">
          <a:ln>
            <a:solidFill>
              <a:schemeClr val="tx1">
                <a:lumMod val="95000"/>
                <a:lumOff val="5000"/>
              </a:schemeClr>
            </a:solidFill>
          </a:ln>
          <a:solidFill>
            <a:schemeClr val="tx1">
              <a:lumMod val="75000"/>
              <a:lumOff val="2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B Mitra" panose="00000400000000000000" pitchFamily="2" charset="-78"/>
        </a:defRPr>
      </a:lvl3pPr>
      <a:lvl4pPr marL="1600200" indent="-228600" algn="just" defTabSz="457200" rtl="1" eaLnBrk="1" latinLnBrk="0" hangingPunct="1">
        <a:lnSpc>
          <a:spcPct val="150000"/>
        </a:lnSpc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b="1" kern="1200">
          <a:ln>
            <a:solidFill>
              <a:schemeClr val="tx1">
                <a:lumMod val="95000"/>
                <a:lumOff val="5000"/>
              </a:schemeClr>
            </a:solidFill>
          </a:ln>
          <a:solidFill>
            <a:schemeClr val="tx1">
              <a:lumMod val="75000"/>
              <a:lumOff val="2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B Mitra" panose="00000400000000000000" pitchFamily="2" charset="-78"/>
        </a:defRPr>
      </a:lvl4pPr>
      <a:lvl5pPr marL="2057400" indent="-228600" algn="just" defTabSz="457200" rtl="1" eaLnBrk="1" latinLnBrk="0" hangingPunct="1">
        <a:lnSpc>
          <a:spcPct val="150000"/>
        </a:lnSpc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b="1" kern="1200">
          <a:ln>
            <a:solidFill>
              <a:schemeClr val="tx1">
                <a:lumMod val="95000"/>
                <a:lumOff val="5000"/>
              </a:schemeClr>
            </a:solidFill>
          </a:ln>
          <a:solidFill>
            <a:schemeClr val="tx1">
              <a:lumMod val="75000"/>
              <a:lumOff val="2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B Mitra" panose="00000400000000000000" pitchFamily="2" charset="-78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sz="5800" dirty="0" smtClean="0"/>
              <a:t> </a:t>
            </a:r>
            <a:r>
              <a:rPr lang="fa-IR" sz="3600" dirty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هدف :</a:t>
            </a:r>
          </a:p>
          <a:p>
            <a:pPr marL="0" indent="0">
              <a:buNone/>
            </a:pPr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  <a:cs typeface="B Traffic" panose="00000400000000000000" pitchFamily="2" charset="-78"/>
              </a:rPr>
              <a:t>بیان نکات چگونگی مطالعه و بازدهی </a:t>
            </a: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raffic" panose="00000400000000000000" pitchFamily="2" charset="-78"/>
              </a:rPr>
              <a:t>بیشتر با خلاصه برداری؛</a:t>
            </a:r>
            <a:endParaRPr lang="fa-IR" dirty="0">
              <a:solidFill>
                <a:schemeClr val="tx1">
                  <a:lumMod val="95000"/>
                  <a:lumOff val="5000"/>
                </a:schemeClr>
              </a:solidFill>
              <a:cs typeface="B Traffic" panose="00000400000000000000" pitchFamily="2" charset="-78"/>
            </a:endParaRPr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endParaRPr lang="fa-I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423" y="1265569"/>
            <a:ext cx="6298532" cy="107908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b="1" dirty="0" smtClean="0"/>
              <a:t>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7378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4694" y="745959"/>
            <a:ext cx="6686550" cy="4571780"/>
          </a:xfrm>
        </p:spPr>
        <p:txBody>
          <a:bodyPr>
            <a:normAutofit/>
          </a:bodyPr>
          <a:lstStyle/>
          <a:p>
            <a:r>
              <a:rPr lang="fa-IR" sz="2100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cs typeface="B Titr" panose="00000700000000000000" pitchFamily="2" charset="-78"/>
              </a:rPr>
              <a:t>علامت ستاره</a:t>
            </a:r>
          </a:p>
          <a:p>
            <a:endParaRPr lang="fa-IR" sz="2100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cs typeface="B Traffic" panose="00000400000000000000" pitchFamily="2" charset="-78"/>
            </a:endParaRPr>
          </a:p>
          <a:p>
            <a:r>
              <a:rPr lang="fa-IR" sz="2100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cs typeface="B Traffic" panose="00000400000000000000" pitchFamily="2" charset="-78"/>
              </a:rPr>
              <a:t>در کنار پاراگراف های مهم قرار داده شود.</a:t>
            </a:r>
          </a:p>
          <a:p>
            <a:endParaRPr lang="fa-IR" sz="2100" dirty="0" smtClean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cs typeface="B Traffic" panose="00000400000000000000" pitchFamily="2" charset="-78"/>
            </a:endParaRPr>
          </a:p>
          <a:p>
            <a:endParaRPr lang="fa-IR" sz="2100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cs typeface="B Traffic" panose="00000400000000000000" pitchFamily="2" charset="-78"/>
            </a:endParaRPr>
          </a:p>
          <a:p>
            <a:r>
              <a:rPr lang="fa-IR" sz="2100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cs typeface="B Traffic" panose="00000400000000000000" pitchFamily="2" charset="-78"/>
              </a:rPr>
              <a:t>کشیدن خط دور  کلمه و عبارت کلیدی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441" y="839204"/>
            <a:ext cx="649706" cy="5023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57" y="3341772"/>
            <a:ext cx="2129589" cy="175059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59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5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cs typeface="B Titr" panose="00000700000000000000" pitchFamily="2" charset="-78"/>
              </a:rPr>
              <a:t>خط کشیدن زیر مطالب مهم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945" y="2775346"/>
            <a:ext cx="2628900" cy="210646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726" y="2775346"/>
            <a:ext cx="3131219" cy="2106467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94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cs typeface="B Titr" panose="00000700000000000000" pitchFamily="2" charset="-78"/>
              </a:rPr>
              <a:t>حاشیه نویسی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42415" y="1780674"/>
            <a:ext cx="6591985" cy="4908884"/>
          </a:xfrm>
        </p:spPr>
        <p:txBody>
          <a:bodyPr>
            <a:noAutofit/>
          </a:bodyPr>
          <a:lstStyle/>
          <a:p>
            <a:pPr algn="just"/>
            <a:r>
              <a:rPr lang="fa-IR" sz="2400" dirty="0">
                <a:cs typeface="B Traffic" panose="00000400000000000000" pitchFamily="2" charset="-78"/>
              </a:rPr>
              <a:t>در این روش کلیدی ترین جمله هر پاراگراف را جدا کرده و به زبانی که برای خودتان ساده تر و قابل درک است در حاشیه کتاب یا جزوه یادداشت کنید. میتوان گفت در این روش ، ما پاراگراف و قصد آن را در جمله ای کوتاه بیان میکنیم. توجه شود که باید به اندازه ای باشد که تمام مطالب کلیدی و مهم را دربر داشته </a:t>
            </a:r>
            <a:r>
              <a:rPr lang="fa-IR" sz="2400" dirty="0" smtClean="0">
                <a:cs typeface="B Traffic" panose="00000400000000000000" pitchFamily="2" charset="-78"/>
              </a:rPr>
              <a:t>باشد؛ </a:t>
            </a:r>
            <a:r>
              <a:rPr lang="fa-IR" sz="2400" dirty="0">
                <a:cs typeface="B Traffic" panose="00000400000000000000" pitchFamily="2" charset="-78"/>
              </a:rPr>
              <a:t>زیرا در غیر اینصورت برای مطالعه کامل </a:t>
            </a:r>
            <a:r>
              <a:rPr lang="fa-IR" sz="2400" dirty="0" smtClean="0">
                <a:cs typeface="B Traffic" panose="00000400000000000000" pitchFamily="2" charset="-78"/>
              </a:rPr>
              <a:t>مطالب، </a:t>
            </a:r>
            <a:r>
              <a:rPr lang="fa-IR" sz="2400" dirty="0">
                <a:cs typeface="B Traffic" panose="00000400000000000000" pitchFamily="2" charset="-78"/>
              </a:rPr>
              <a:t>دوباره باید کل پاراگراف خوانده شود.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77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867" y="919530"/>
            <a:ext cx="6591985" cy="1468800"/>
          </a:xfrm>
        </p:spPr>
        <p:txBody>
          <a:bodyPr>
            <a:normAutofit/>
          </a:bodyPr>
          <a:lstStyle/>
          <a:p>
            <a:pPr algn="ctr"/>
            <a:r>
              <a:rPr lang="fa-IR" sz="7200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مثال</a:t>
            </a:r>
            <a:endParaRPr lang="fa-IR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1" y="3056021"/>
            <a:ext cx="5710174" cy="2322095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</a:pPr>
            <a:r>
              <a:rPr lang="fa-IR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B Traffic" panose="00000400000000000000" pitchFamily="2" charset="-78"/>
              </a:rPr>
              <a:t>بیان قصد کل </a:t>
            </a:r>
            <a:r>
              <a:rPr lang="fa-IR" sz="27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B Traffic" panose="00000400000000000000" pitchFamily="2" charset="-78"/>
              </a:rPr>
              <a:t>پاراگراف </a:t>
            </a:r>
            <a:r>
              <a:rPr lang="fa-IR" sz="27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raffic" panose="00000400000000000000" pitchFamily="2" charset="-78"/>
              </a:rPr>
              <a:t>به صورت </a:t>
            </a:r>
            <a:r>
              <a:rPr lang="fa-IR" sz="2700" dirty="0">
                <a:solidFill>
                  <a:schemeClr val="tx1">
                    <a:lumMod val="95000"/>
                    <a:lumOff val="5000"/>
                  </a:schemeClr>
                </a:solidFill>
                <a:cs typeface="B Traffic" panose="00000400000000000000" pitchFamily="2" charset="-78"/>
              </a:rPr>
              <a:t>کوتاه</a:t>
            </a:r>
            <a:r>
              <a:rPr lang="fa-IR" sz="27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B Traffic" panose="00000400000000000000" pitchFamily="2" charset="-78"/>
              </a:rPr>
              <a:t> </a:t>
            </a:r>
            <a:r>
              <a:rPr lang="fa-IR" sz="27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B Traffic" panose="00000400000000000000" pitchFamily="2" charset="-78"/>
              </a:rPr>
              <a:t>به کمک کلمات </a:t>
            </a:r>
            <a:r>
              <a:rPr lang="fa-IR" sz="27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B Traffic" panose="00000400000000000000" pitchFamily="2" charset="-78"/>
              </a:rPr>
              <a:t>کلیدی؛</a:t>
            </a:r>
            <a:endParaRPr lang="fa-IR" sz="27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cs typeface="B Traffic" panose="00000400000000000000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9039" y="3208045"/>
            <a:ext cx="584978" cy="365125"/>
          </a:xfrm>
        </p:spPr>
        <p:txBody>
          <a:bodyPr/>
          <a:lstStyle/>
          <a:p>
            <a:fld id="{534798C6-6F81-4CE4-91A9-B4079A1FFDE2}" type="slidenum"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fld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17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2347" y="615469"/>
            <a:ext cx="6683765" cy="1132118"/>
          </a:xfrm>
        </p:spPr>
        <p:txBody>
          <a:bodyPr>
            <a:noAutofit/>
          </a:bodyPr>
          <a:lstStyle/>
          <a:p>
            <a:pPr algn="ctr"/>
            <a:r>
              <a:rPr lang="fa-IR" sz="72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cs typeface="B Titr" panose="00000700000000000000" pitchFamily="2" charset="-78"/>
              </a:rPr>
              <a:t>دسته بندی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5344" y="2133600"/>
            <a:ext cx="5386812" cy="377825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28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5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مثال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508787986"/>
              </p:ext>
            </p:extLst>
          </p:nvPr>
        </p:nvGraphicFramePr>
        <p:xfrm>
          <a:off x="1439780" y="1371599"/>
          <a:ext cx="6096000" cy="5125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98C6-6F81-4CE4-91A9-B4079A1FFDE2}" type="slidenum"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fld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614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CD73518-73FD-45C6-AEC9-9692F19A6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100"/>
                                        <p:tgtEl>
                                          <p:spTgt spid="9">
                                            <p:graphicEl>
                                              <a:dgm id="{CCD73518-73FD-45C6-AEC9-9692F19A69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53C7719-D1F1-4606-BEE2-B0D3C313A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100"/>
                                        <p:tgtEl>
                                          <p:spTgt spid="9">
                                            <p:graphicEl>
                                              <a:dgm id="{053C7719-D1F1-4606-BEE2-B0D3C313A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E62DDC4-0205-404F-A3F5-0922CFDA2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100"/>
                                        <p:tgtEl>
                                          <p:spTgt spid="9">
                                            <p:graphicEl>
                                              <a:dgm id="{2E62DDC4-0205-404F-A3F5-0922CFDA29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5C36832-7ADA-4FF2-B1FD-6B30C2548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100"/>
                                        <p:tgtEl>
                                          <p:spTgt spid="9">
                                            <p:graphicEl>
                                              <a:dgm id="{35C36832-7ADA-4FF2-B1FD-6B30C2548B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9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8EDE15F-CB28-48D7-904D-7CB195006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100"/>
                                        <p:tgtEl>
                                          <p:spTgt spid="9">
                                            <p:graphicEl>
                                              <a:dgm id="{58EDE15F-CB28-48D7-904D-7CB1950068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2019F39-2B87-47CB-93C9-BFC0282D33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100"/>
                                        <p:tgtEl>
                                          <p:spTgt spid="9">
                                            <p:graphicEl>
                                              <a:dgm id="{F2019F39-2B87-47CB-93C9-BFC0282D33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100"/>
                            </p:stCondLst>
                            <p:childTnLst>
                              <p:par>
                                <p:cTn id="3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CFAB238-F8E8-437F-A3B0-9781FEDB1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1100"/>
                                        <p:tgtEl>
                                          <p:spTgt spid="9">
                                            <p:graphicEl>
                                              <a:dgm id="{CCFAB238-F8E8-437F-A3B0-9781FEDB1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200"/>
                            </p:stCondLst>
                            <p:childTnLst>
                              <p:par>
                                <p:cTn id="3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DEB9DD4-2EA2-46CF-A4F7-A373791C2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1100"/>
                                        <p:tgtEl>
                                          <p:spTgt spid="9">
                                            <p:graphicEl>
                                              <a:dgm id="{1DEB9DD4-2EA2-46CF-A4F7-A373791C20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300"/>
                            </p:stCondLst>
                            <p:childTnLst>
                              <p:par>
                                <p:cTn id="4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C4D0ED8-F627-418E-BD1A-A7B58F29FD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1100"/>
                                        <p:tgtEl>
                                          <p:spTgt spid="9">
                                            <p:graphicEl>
                                              <a:dgm id="{DC4D0ED8-F627-418E-BD1A-A7B58F29FD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400"/>
                            </p:stCondLst>
                            <p:childTnLst>
                              <p:par>
                                <p:cTn id="4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EFCCFBA-7005-44A1-AD20-97A80F175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1100"/>
                                        <p:tgtEl>
                                          <p:spTgt spid="9">
                                            <p:graphicEl>
                                              <a:dgm id="{8EFCCFBA-7005-44A1-AD20-97A80F175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C10DC50-4E49-4D26-9178-D8E3E1DAA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1100"/>
                                        <p:tgtEl>
                                          <p:spTgt spid="9">
                                            <p:graphicEl>
                                              <a:dgm id="{BC10DC50-4E49-4D26-9178-D8E3E1DAA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600"/>
                            </p:stCondLst>
                            <p:childTnLst>
                              <p:par>
                                <p:cTn id="5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28A183-2F1D-4682-9088-D82A0229E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1100"/>
                                        <p:tgtEl>
                                          <p:spTgt spid="9">
                                            <p:graphicEl>
                                              <a:dgm id="{7028A183-2F1D-4682-9088-D82A0229E2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700"/>
                            </p:stCondLst>
                            <p:childTnLst>
                              <p:par>
                                <p:cTn id="5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BE7BF8-01B9-41F5-90CA-CC9B7F0AB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1100"/>
                                        <p:tgtEl>
                                          <p:spTgt spid="9">
                                            <p:graphicEl>
                                              <a:dgm id="{6CBE7BF8-01B9-41F5-90CA-CC9B7F0AB7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Sub>
          <a:bldDgm bld="lvlAtOnc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54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cs typeface="B Titr" panose="00000700000000000000" pitchFamily="2" charset="-78"/>
              </a:rPr>
              <a:t>یادداشت </a:t>
            </a:r>
            <a:r>
              <a:rPr lang="fa-IR" sz="5400" b="1" dirty="0" smtClean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cs typeface="B Titr" panose="00000700000000000000" pitchFamily="2" charset="-78"/>
              </a:rPr>
              <a:t>برداری</a:t>
            </a:r>
            <a:endParaRPr lang="fa-IR" sz="5400" b="1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cs typeface="B Titr" panose="000007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fa-IR" sz="3000" dirty="0">
                <a:solidFill>
                  <a:schemeClr val="tx1">
                    <a:lumMod val="95000"/>
                    <a:lumOff val="5000"/>
                  </a:schemeClr>
                </a:solidFill>
                <a:cs typeface="B Traffic" panose="00000400000000000000" pitchFamily="2" charset="-78"/>
              </a:rPr>
              <a:t>برداشتن کلیدی ترین مفاهیم هر مطلب و یادداشت کردن آن در دفترچه ای جداگانه. البته باید توجه داشت که با نوشتن اکثر مطالب ، حجم آن را زیاد نکرده و فقط قسمتهای کلیدی و مهم را ثبت کرد</a:t>
            </a:r>
            <a:r>
              <a:rPr lang="fa-IR" sz="3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raffic" panose="00000400000000000000" pitchFamily="2" charset="-78"/>
              </a:rPr>
              <a:t>.</a:t>
            </a:r>
          </a:p>
          <a:p>
            <a:pPr algn="just"/>
            <a:r>
              <a:rPr lang="fa-IR" sz="3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raffic" panose="00000400000000000000" pitchFamily="2" charset="-78"/>
              </a:rPr>
              <a:t>کلیدواژه های اصلی،واقعیت های متن</a:t>
            </a:r>
            <a:endParaRPr lang="fa-IR" sz="3000" dirty="0">
              <a:solidFill>
                <a:schemeClr val="tx1">
                  <a:lumMod val="95000"/>
                  <a:lumOff val="5000"/>
                </a:schemeClr>
              </a:solidFill>
              <a:cs typeface="B Traffic" panose="00000400000000000000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6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28753"/>
          </a:xfrm>
        </p:spPr>
        <p:txBody>
          <a:bodyPr>
            <a:normAutofit/>
          </a:bodyPr>
          <a:lstStyle/>
          <a:p>
            <a:pPr algn="ctr"/>
            <a:r>
              <a:rPr lang="fa-IR" sz="495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مثال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7903" y="1576136"/>
            <a:ext cx="6760556" cy="48126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a-IR" sz="2100" strike="sngStrike" dirty="0">
                <a:solidFill>
                  <a:schemeClr val="tx1">
                    <a:lumMod val="95000"/>
                    <a:lumOff val="5000"/>
                  </a:schemeClr>
                </a:solidFill>
                <a:cs typeface="B Traffic" panose="00000400000000000000" pitchFamily="2" charset="-78"/>
              </a:rPr>
              <a:t>شاید مشخص ترین </a:t>
            </a:r>
            <a:r>
              <a:rPr lang="fa-IR" sz="2100" dirty="0">
                <a:solidFill>
                  <a:schemeClr val="tx1">
                    <a:lumMod val="95000"/>
                    <a:lumOff val="5000"/>
                  </a:schemeClr>
                </a:solidFill>
                <a:cs typeface="B Traffic" panose="00000400000000000000" pitchFamily="2" charset="-78"/>
              </a:rPr>
              <a:t>صفت بدن انسان، سازمان بندی آن </a:t>
            </a:r>
            <a:r>
              <a:rPr lang="fa-IR" sz="2100" strike="sngStrike" dirty="0">
                <a:solidFill>
                  <a:schemeClr val="tx1">
                    <a:lumMod val="95000"/>
                    <a:lumOff val="5000"/>
                  </a:schemeClr>
                </a:solidFill>
                <a:cs typeface="B Traffic" panose="00000400000000000000" pitchFamily="2" charset="-78"/>
              </a:rPr>
              <a:t>باشد.بدن انسان به طور کلی از تجمع چندین دستگاه، مانند </a:t>
            </a:r>
            <a:r>
              <a:rPr lang="fa-IR" sz="2100" dirty="0">
                <a:solidFill>
                  <a:schemeClr val="tx1">
                    <a:lumMod val="95000"/>
                    <a:lumOff val="5000"/>
                  </a:schemeClr>
                </a:solidFill>
                <a:cs typeface="B Traffic" panose="00000400000000000000" pitchFamily="2" charset="-78"/>
              </a:rPr>
              <a:t>دستگاه اسکلتی، عضلانی، عصبی، گردش خون، تنفس، غدد، گوارش و ادرار و تولید </a:t>
            </a:r>
            <a:r>
              <a:rPr lang="fa-IR" sz="2100" strike="sngStrike" dirty="0">
                <a:solidFill>
                  <a:schemeClr val="tx1">
                    <a:lumMod val="95000"/>
                    <a:lumOff val="5000"/>
                  </a:schemeClr>
                </a:solidFill>
                <a:cs typeface="B Traffic" panose="00000400000000000000" pitchFamily="2" charset="-78"/>
              </a:rPr>
              <a:t>مثل تشکلیل شده است که هر کدام از این ها </a:t>
            </a:r>
            <a:r>
              <a:rPr lang="fa-IR" sz="2100" dirty="0">
                <a:solidFill>
                  <a:schemeClr val="tx1">
                    <a:lumMod val="95000"/>
                    <a:lumOff val="5000"/>
                  </a:schemeClr>
                </a:solidFill>
                <a:cs typeface="B Traffic" panose="00000400000000000000" pitchFamily="2" charset="-78"/>
              </a:rPr>
              <a:t>عمل خاصی را انجام می دهد.</a:t>
            </a:r>
          </a:p>
          <a:p>
            <a:pPr algn="just"/>
            <a:endParaRPr lang="fa-IR" sz="1800" dirty="0">
              <a:solidFill>
                <a:schemeClr val="tx1">
                  <a:lumMod val="95000"/>
                  <a:lumOff val="5000"/>
                </a:schemeClr>
              </a:solidFill>
              <a:cs typeface="B Traffic" panose="00000400000000000000" pitchFamily="2" charset="-78"/>
            </a:endParaRPr>
          </a:p>
          <a:p>
            <a:pPr marL="0" indent="0" algn="r">
              <a:buNone/>
            </a:pPr>
            <a:r>
              <a:rPr lang="fa-IR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cs typeface="B Traffic" panose="00000400000000000000" pitchFamily="2" charset="-78"/>
              </a:rPr>
              <a:t>سازمان های  </a:t>
            </a:r>
            <a:r>
              <a:rPr lang="fa-IR" sz="24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cs typeface="B Traffic" panose="00000400000000000000" pitchFamily="2" charset="-78"/>
              </a:rPr>
              <a:t>بدن انسان با اعمال </a:t>
            </a:r>
            <a:r>
              <a:rPr lang="fa-IR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cs typeface="B Traffic" panose="00000400000000000000" pitchFamily="2" charset="-78"/>
              </a:rPr>
              <a:t>خاص خود                 </a:t>
            </a:r>
            <a:r>
              <a:rPr lang="fa-IR" sz="24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cs typeface="B Traffic" panose="00000400000000000000" pitchFamily="2" charset="-78"/>
              </a:rPr>
              <a:t>دستگاه اسکلتی، عضلانی،عصبی، گردش خون، تنفس، غدد، گوارش، ادرار، تولید </a:t>
            </a:r>
            <a:r>
              <a:rPr lang="fa-IR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cs typeface="B Traffic" panose="00000400000000000000" pitchFamily="2" charset="-78"/>
              </a:rPr>
              <a:t>مثل؛     </a:t>
            </a:r>
            <a:endParaRPr lang="fa-IR" sz="2400" dirty="0">
              <a:ln>
                <a:solidFill>
                  <a:srgbClr val="C00000"/>
                </a:solidFill>
              </a:ln>
              <a:solidFill>
                <a:srgbClr val="C00000"/>
              </a:solidFill>
              <a:cs typeface="B Traffic" panose="00000400000000000000" pitchFamily="2" charset="-7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093495" y="5041232"/>
            <a:ext cx="1058779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8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به سفارش حوزه علمیه ریحانه به مناسبت هفته کتاب و کتاب خوانی</a:t>
            </a:r>
          </a:p>
          <a:p>
            <a:pPr marL="0" indent="0">
              <a:buNone/>
            </a:pPr>
            <a:endParaRPr lang="fa-IR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0" indent="0">
              <a:buNone/>
            </a:pPr>
            <a:endParaRPr lang="fa-I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0" indent="0">
              <a:buNone/>
            </a:pPr>
            <a:r>
              <a:rPr lang="fa-IR" sz="1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تهیه شده توسط عصمت مصطفوی</a:t>
            </a:r>
            <a:endParaRPr lang="fa-IR" sz="1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99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2415" y="735786"/>
            <a:ext cx="6683765" cy="1038873"/>
          </a:xfrm>
        </p:spPr>
        <p:txBody>
          <a:bodyPr>
            <a:noAutofit/>
          </a:bodyPr>
          <a:lstStyle/>
          <a:p>
            <a:pPr algn="just" rtl="1"/>
            <a:r>
              <a:rPr lang="fa-IR" sz="66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cs typeface="B Titr" panose="00000700000000000000" pitchFamily="2" charset="-78"/>
              </a:rPr>
              <a:t>فهرست :</a:t>
            </a:r>
            <a:endParaRPr lang="en-US" sz="6600" b="1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cs typeface="B Titr" panose="000007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>
                  <a:lumMod val="95000"/>
                  <a:lumOff val="5000"/>
                </a:schemeClr>
              </a:buClr>
              <a:buSzPct val="116000"/>
              <a:buFont typeface="Arial" panose="020B0604020202020204" pitchFamily="34" charset="0"/>
              <a:buChar char="•"/>
            </a:pPr>
            <a:r>
              <a:rPr lang="fa-IR" sz="27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B Traffic" panose="00000400000000000000" pitchFamily="2" charset="-78"/>
              </a:rPr>
              <a:t>اهداف مطالعه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SzPct val="116000"/>
              <a:buFont typeface="Arial" panose="020B0604020202020204" pitchFamily="34" charset="0"/>
              <a:buChar char="•"/>
            </a:pPr>
            <a:r>
              <a:rPr lang="fa-IR" sz="27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B Traffic" panose="00000400000000000000" pitchFamily="2" charset="-78"/>
              </a:rPr>
              <a:t>روشهای مطالعه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SzPct val="116000"/>
              <a:buFont typeface="Arial" panose="020B0604020202020204" pitchFamily="34" charset="0"/>
              <a:buChar char="•"/>
            </a:pPr>
            <a:r>
              <a:rPr lang="fa-IR" sz="27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B Traffic" panose="00000400000000000000" pitchFamily="2" charset="-78"/>
              </a:rPr>
              <a:t>فواید خلاصه نویسی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SzPct val="116000"/>
              <a:buFont typeface="Arial" panose="020B0604020202020204" pitchFamily="34" charset="0"/>
              <a:buChar char="•"/>
            </a:pPr>
            <a:r>
              <a:rPr lang="fa-IR" sz="27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B Traffic" panose="00000400000000000000" pitchFamily="2" charset="-78"/>
              </a:rPr>
              <a:t>ابزار خلاصه نویسی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SzPct val="116000"/>
              <a:buFont typeface="Arial" panose="020B0604020202020204" pitchFamily="34" charset="0"/>
              <a:buChar char="•"/>
            </a:pPr>
            <a:r>
              <a:rPr lang="fa-IR" sz="27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B Traffic" panose="00000400000000000000" pitchFamily="2" charset="-78"/>
              </a:rPr>
              <a:t>فنون خلاصه نویسی</a:t>
            </a:r>
          </a:p>
          <a:p>
            <a:pPr algn="r" rtl="1">
              <a:buFont typeface="+mj-lt"/>
              <a:buAutoNum type="arabicParenR"/>
            </a:pPr>
            <a:endParaRPr lang="fa-IR" dirty="0" smtClean="0"/>
          </a:p>
          <a:p>
            <a:pPr algn="r" rtl="1">
              <a:buFont typeface="+mj-lt"/>
              <a:buAutoNum type="arabicParenR"/>
            </a:pPr>
            <a:endParaRPr lang="fa-IR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161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4963" y="494215"/>
            <a:ext cx="2629584" cy="976312"/>
          </a:xfrm>
        </p:spPr>
        <p:txBody>
          <a:bodyPr>
            <a:noAutofit/>
          </a:bodyPr>
          <a:lstStyle/>
          <a:p>
            <a:pPr algn="ctr"/>
            <a:r>
              <a:rPr lang="fa-IR" sz="36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cs typeface="B Titr" panose="00000700000000000000" pitchFamily="2" charset="-78"/>
              </a:rPr>
              <a:t>اهداف مطالعه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62" y="1816769"/>
            <a:ext cx="3790950" cy="3874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84771" y="1586978"/>
            <a:ext cx="4286250" cy="4861947"/>
          </a:xfrm>
        </p:spPr>
        <p:txBody>
          <a:bodyPr>
            <a:normAutofit fontScale="77500" lnSpcReduction="20000"/>
          </a:bodyPr>
          <a:lstStyle/>
          <a:p>
            <a:pPr marL="214313" indent="-214313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a-IR" sz="28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cs typeface="B Traffic" panose="00000400000000000000" pitchFamily="2" charset="-78"/>
              </a:rPr>
              <a:t>کسب اطلاعات</a:t>
            </a:r>
          </a:p>
          <a:p>
            <a:pPr marL="214313" indent="-214313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a-IR" sz="28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cs typeface="B Traffic" panose="00000400000000000000" pitchFamily="2" charset="-78"/>
              </a:rPr>
              <a:t>            کسب منزلت اجتماعی</a:t>
            </a:r>
          </a:p>
          <a:p>
            <a:pPr marL="214313" indent="-214313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a-IR" sz="28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cs typeface="B Traffic" panose="00000400000000000000" pitchFamily="2" charset="-78"/>
              </a:rPr>
              <a:t>            کسب تعادل روحی</a:t>
            </a:r>
          </a:p>
          <a:p>
            <a:pPr marL="214313" indent="-214313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a-IR" sz="28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cs typeface="B Traffic" panose="00000400000000000000" pitchFamily="2" charset="-78"/>
              </a:rPr>
              <a:t>            کسب ارتباطات فردی و اجتماعی</a:t>
            </a:r>
          </a:p>
          <a:p>
            <a:pPr marL="214313" indent="-214313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a-IR" sz="28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cs typeface="B Traffic" panose="00000400000000000000" pitchFamily="2" charset="-78"/>
              </a:rPr>
              <a:t>            کسب لذت</a:t>
            </a:r>
          </a:p>
          <a:p>
            <a:pPr marL="214313" indent="-214313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a-IR" sz="28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cs typeface="B Traffic" panose="00000400000000000000" pitchFamily="2" charset="-78"/>
              </a:rPr>
              <a:t>            کسب درآمد</a:t>
            </a:r>
          </a:p>
          <a:p>
            <a:pPr algn="r" rtl="1">
              <a:lnSpc>
                <a:spcPct val="170000"/>
              </a:lnSpc>
            </a:pPr>
            <a:r>
              <a:rPr lang="fa-IR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cs typeface="B Traffic" panose="00000400000000000000" pitchFamily="2" charset="-78"/>
              </a:rPr>
              <a:t>                        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98C6-6F81-4CE4-91A9-B4079A1FFDE2}" type="slidenum"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fld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586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5189" y="1371599"/>
            <a:ext cx="7038474" cy="4499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6600" dirty="0" smtClean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cs typeface="B Titr" panose="00000700000000000000" pitchFamily="2" charset="-78"/>
              </a:rPr>
              <a:t>روش های مطالعه</a:t>
            </a:r>
            <a:endParaRPr lang="fa-IR" sz="6600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cs typeface="B Titr" panose="000007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98C6-6F81-4CE4-91A9-B4079A1FFDE2}" type="slidenum"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fld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430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0" y="421105"/>
            <a:ext cx="7148575" cy="5967663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fa-IR" sz="3000" b="1" dirty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B Traffic" panose="00000400000000000000" pitchFamily="2" charset="-78"/>
              </a:rPr>
              <a:t>مطالعه اجمالی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sz="3000" b="1" dirty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B Traffic" panose="00000400000000000000" pitchFamily="2" charset="-78"/>
              </a:rPr>
              <a:t>مطالعه تندخوانی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sz="3000" b="1" dirty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B Traffic" panose="00000400000000000000" pitchFamily="2" charset="-78"/>
              </a:rPr>
              <a:t>عبارت خوانی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sz="3000" b="1" dirty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B Traffic" panose="00000400000000000000" pitchFamily="2" charset="-78"/>
              </a:rPr>
              <a:t>دقیق خوانی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sz="3000" b="1" dirty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B Traffic" panose="00000400000000000000" pitchFamily="2" charset="-78"/>
              </a:rPr>
              <a:t>تجسس خوانی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sz="3000" b="1" dirty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B Traffic" panose="00000400000000000000" pitchFamily="2" charset="-78"/>
              </a:rPr>
              <a:t>انتقادی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sz="3000" b="1" dirty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B Traffic" panose="00000400000000000000" pitchFamily="2" charset="-78"/>
              </a:rPr>
              <a:t>درک زیبایی و هنر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50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60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cs typeface="B Titr" panose="00000700000000000000" pitchFamily="2" charset="-78"/>
              </a:rPr>
              <a:t>فواید خلاصه نویسی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457449"/>
            <a:ext cx="6686550" cy="3750845"/>
          </a:xfrm>
        </p:spPr>
        <p:txBody>
          <a:bodyPr>
            <a:normAutofit fontScale="85000" lnSpcReduction="20000"/>
          </a:bodyPr>
          <a:lstStyle/>
          <a:p>
            <a:r>
              <a:rPr lang="fa-IR" sz="29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B Traffic" panose="00000400000000000000" pitchFamily="2" charset="-78"/>
              </a:rPr>
              <a:t>بازدهی بیشتر</a:t>
            </a:r>
          </a:p>
          <a:p>
            <a:r>
              <a:rPr lang="fa-IR" sz="29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B Traffic" panose="00000400000000000000" pitchFamily="2" charset="-78"/>
              </a:rPr>
              <a:t>افزیش تمرکز</a:t>
            </a:r>
          </a:p>
          <a:p>
            <a:r>
              <a:rPr lang="fa-IR" sz="29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B Traffic" panose="00000400000000000000" pitchFamily="2" charset="-78"/>
              </a:rPr>
              <a:t>زمان تلف شده کمتر</a:t>
            </a:r>
          </a:p>
          <a:p>
            <a:r>
              <a:rPr lang="fa-IR" sz="29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B Traffic" panose="00000400000000000000" pitchFamily="2" charset="-78"/>
              </a:rPr>
              <a:t>فهم بیشتر</a:t>
            </a:r>
          </a:p>
          <a:p>
            <a:r>
              <a:rPr lang="fa-IR" sz="29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B Traffic" panose="00000400000000000000" pitchFamily="2" charset="-78"/>
              </a:rPr>
              <a:t>استفاده از خلاصه نوشته شده در مطالعات بعدی</a:t>
            </a:r>
          </a:p>
          <a:p>
            <a:r>
              <a:rPr lang="fa-IR" sz="29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B Traffic" panose="00000400000000000000" pitchFamily="2" charset="-78"/>
              </a:rPr>
              <a:t>تمرین نوشتن</a:t>
            </a:r>
          </a:p>
          <a:p>
            <a:endParaRPr lang="fa-I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99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0595" y="1443790"/>
            <a:ext cx="6172200" cy="3952373"/>
          </a:xfrm>
          <a:prstGeom prst="rect">
            <a:avLst/>
          </a:prstGeom>
        </p:spPr>
        <p:style>
          <a:lnRef idx="1">
            <a:schemeClr val="dk1"/>
          </a:lnRef>
          <a:fillRef idx="1002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5400" b="1" dirty="0">
                <a:ln w="22225">
                  <a:solidFill>
                    <a:srgbClr val="040C48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cs typeface="B Titr" panose="00000700000000000000" pitchFamily="2" charset="-78"/>
              </a:rPr>
              <a:t>ابزار خلاصه نویسی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98C6-6F81-4CE4-91A9-B4079A1FFDE2}" type="slidenum"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fld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494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3022" y="1561098"/>
            <a:ext cx="5757110" cy="3835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6000" dirty="0">
                <a:ln>
                  <a:solidFill>
                    <a:srgbClr val="040C48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cs typeface="B Titr" panose="00000700000000000000" pitchFamily="2" charset="-78"/>
              </a:rPr>
              <a:t>فنون خلاصه نویسی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98C6-6F81-4CE4-91A9-B4079A1FFDE2}" type="slidenum"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fld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292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472" y="603913"/>
            <a:ext cx="6683765" cy="875297"/>
          </a:xfrm>
        </p:spPr>
        <p:txBody>
          <a:bodyPr>
            <a:normAutofit/>
          </a:bodyPr>
          <a:lstStyle/>
          <a:p>
            <a:pPr algn="ctr"/>
            <a:r>
              <a:rPr lang="fa-IR" sz="4950" b="1" dirty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cs typeface="B Titr" panose="00000700000000000000" pitchFamily="2" charset="-78"/>
              </a:rPr>
              <a:t>علامت گذاری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1407" y="1741100"/>
            <a:ext cx="6686550" cy="4743921"/>
          </a:xfrm>
        </p:spPr>
        <p:txBody>
          <a:bodyPr>
            <a:noAutofit/>
          </a:bodyPr>
          <a:lstStyle/>
          <a:p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علامت سوال </a:t>
            </a:r>
          </a:p>
          <a:p>
            <a:endParaRPr lang="fa-IR" sz="240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fa-IR" sz="2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cs typeface="B Traffic" panose="00000400000000000000" pitchFamily="2" charset="-78"/>
              </a:rPr>
              <a:t>در جایی که آن قسمت را متوجه نشده ایم یا سوالی برایمان پیش آمده است.</a:t>
            </a:r>
          </a:p>
          <a:p>
            <a:pPr marL="0" indent="0">
              <a:buNone/>
            </a:pPr>
            <a:endParaRPr lang="fa-IR" sz="240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fa-IR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cs typeface="B Titr" panose="00000700000000000000" pitchFamily="2" charset="-78"/>
              </a:rPr>
              <a:t>علامت تعجب</a:t>
            </a:r>
          </a:p>
          <a:p>
            <a:r>
              <a:rPr lang="fa-IR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fa-IR" sz="2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cs typeface="B Traffic" panose="00000400000000000000" pitchFamily="2" charset="-78"/>
              </a:rPr>
              <a:t>در جایی که نکات مهمی وجود دارد.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927" y="1950494"/>
            <a:ext cx="732861" cy="6557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887" y="5023119"/>
            <a:ext cx="870026" cy="65168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97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Wisp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1597</TotalTime>
  <Words>438</Words>
  <Application>Microsoft Office PowerPoint</Application>
  <PresentationFormat>On-screen Show (4:3)</PresentationFormat>
  <Paragraphs>89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B Mitra</vt:lpstr>
      <vt:lpstr>B Titr</vt:lpstr>
      <vt:lpstr>B Traffic</vt:lpstr>
      <vt:lpstr>Calibri</vt:lpstr>
      <vt:lpstr>Century Gothic</vt:lpstr>
      <vt:lpstr>Tahoma</vt:lpstr>
      <vt:lpstr>Wingdings</vt:lpstr>
      <vt:lpstr>Wingdings 3</vt:lpstr>
      <vt:lpstr>Wisp</vt:lpstr>
      <vt:lpstr>PowerPoint Presentation</vt:lpstr>
      <vt:lpstr>فهرست :</vt:lpstr>
      <vt:lpstr>اهداف مطالعه</vt:lpstr>
      <vt:lpstr>PowerPoint Presentation</vt:lpstr>
      <vt:lpstr>PowerPoint Presentation</vt:lpstr>
      <vt:lpstr>فواید خلاصه نویسی</vt:lpstr>
      <vt:lpstr>PowerPoint Presentation</vt:lpstr>
      <vt:lpstr>PowerPoint Presentation</vt:lpstr>
      <vt:lpstr>علامت گذاری</vt:lpstr>
      <vt:lpstr>PowerPoint Presentation</vt:lpstr>
      <vt:lpstr>خط کشیدن زیر مطالب مهم</vt:lpstr>
      <vt:lpstr>حاشیه نویسی</vt:lpstr>
      <vt:lpstr>مثال</vt:lpstr>
      <vt:lpstr>دسته بندی</vt:lpstr>
      <vt:lpstr>مثال</vt:lpstr>
      <vt:lpstr>یادداشت برداری</vt:lpstr>
      <vt:lpstr>مثال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فهرست :</dc:title>
  <dc:creator>Windows User</dc:creator>
  <cp:lastModifiedBy>Windows User</cp:lastModifiedBy>
  <cp:revision>45</cp:revision>
  <dcterms:created xsi:type="dcterms:W3CDTF">2017-11-06T07:24:15Z</dcterms:created>
  <dcterms:modified xsi:type="dcterms:W3CDTF">2017-11-11T17:34:02Z</dcterms:modified>
</cp:coreProperties>
</file>