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6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729" autoAdjust="0"/>
  </p:normalViewPr>
  <p:slideViewPr>
    <p:cSldViewPr snapToGrid="0">
      <p:cViewPr varScale="1">
        <p:scale>
          <a:sx n="54" d="100"/>
          <a:sy n="54" d="100"/>
        </p:scale>
        <p:origin x="7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3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8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398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00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177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64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25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1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2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3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9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6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2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8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 </a:t>
            </a:r>
            <a:endParaRPr lang="fa-I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116106" y="4527448"/>
            <a:ext cx="7243497" cy="1873352"/>
          </a:xfrm>
        </p:spPr>
        <p:txBody>
          <a:bodyPr/>
          <a:lstStyle/>
          <a:p>
            <a:pPr algn="ctr"/>
            <a:r>
              <a:rPr lang="fa-IR" dirty="0" smtClean="0"/>
              <a:t> </a:t>
            </a:r>
            <a:endParaRPr lang="fa-I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1006475"/>
            <a:ext cx="120650" cy="407987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30" y="497541"/>
            <a:ext cx="6858000" cy="580912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65341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017">
        <p15:prstTrans prst="curtains"/>
      </p:transition>
    </mc:Choice>
    <mc:Fallback>
      <p:transition spd="slow" advTm="10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321410">
            <a:off x="944025" y="1349034"/>
            <a:ext cx="8504937" cy="761936"/>
          </a:xfrm>
        </p:spPr>
        <p:txBody>
          <a:bodyPr>
            <a:normAutofit/>
          </a:bodyPr>
          <a:lstStyle/>
          <a:p>
            <a:r>
              <a:rPr lang="fa-IR" dirty="0" smtClean="0"/>
              <a:t>بسم الله الرحمن الرحیم </a:t>
            </a:r>
            <a:endParaRPr lang="fa-I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6995" y="2900354"/>
            <a:ext cx="8596668" cy="1295128"/>
          </a:xfrm>
        </p:spPr>
        <p:txBody>
          <a:bodyPr/>
          <a:lstStyle/>
          <a:p>
            <a:r>
              <a:rPr lang="fa-IR" dirty="0" smtClean="0">
                <a:solidFill>
                  <a:srgbClr val="0070C0"/>
                </a:solidFill>
              </a:rPr>
              <a:t>سیده فهیمه سیدی </a:t>
            </a:r>
          </a:p>
          <a:p>
            <a:r>
              <a:rPr lang="fa-IR" dirty="0" smtClean="0">
                <a:solidFill>
                  <a:srgbClr val="0070C0"/>
                </a:solidFill>
              </a:rPr>
              <a:t> سیده ام البنین  اسماعیلی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552" y="2900354"/>
            <a:ext cx="5378824" cy="3742492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>
            <a:off x="3497685" y="290035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Left Brace 7"/>
          <p:cNvSpPr/>
          <p:nvPr/>
        </p:nvSpPr>
        <p:spPr>
          <a:xfrm>
            <a:off x="610567" y="2900354"/>
            <a:ext cx="4571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344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238">
        <p14:vortex dir="r"/>
      </p:transition>
    </mc:Choice>
    <mc:Fallback>
      <p:transition spd="slow" advTm="323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229667">
            <a:off x="2231268" y="696083"/>
            <a:ext cx="7766936" cy="4611883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rot="192160">
            <a:off x="1118926" y="1447788"/>
            <a:ext cx="7766936" cy="488271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حسبی الله و نعم الوکیل           خدا برای من کافی است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  <a:p>
            <a:r>
              <a:rPr lang="fa-IR" sz="2000" i="1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ما مدعیان صف اول بودیم </a:t>
            </a:r>
          </a:p>
          <a:p>
            <a:r>
              <a:rPr lang="fa-IR" sz="2000" i="1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از اخر مجلس شهدا را چیدند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851" y="2129656"/>
            <a:ext cx="2991267" cy="38772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7113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7997">
        <p:circle/>
      </p:transition>
    </mc:Choice>
    <mc:Fallback>
      <p:transition spd="slow" advTm="7997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-Point Star 2"/>
          <p:cNvSpPr/>
          <p:nvPr/>
        </p:nvSpPr>
        <p:spPr>
          <a:xfrm>
            <a:off x="2373406" y="1272989"/>
            <a:ext cx="4114800" cy="2985247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عارف قشنگ و نازع ایشالله مبارکش باد کللللللللللللللللللللللللللللللللللللللللللللللللللللللللللللللللللللللللللللللللللللللللللللللللللل </a:t>
            </a:r>
            <a:endParaRPr lang="fa-IR" dirty="0"/>
          </a:p>
        </p:txBody>
      </p:sp>
      <p:sp>
        <p:nvSpPr>
          <p:cNvPr id="4" name="24-Point Star 3"/>
          <p:cNvSpPr/>
          <p:nvPr/>
        </p:nvSpPr>
        <p:spPr>
          <a:xfrm>
            <a:off x="1089212" y="4693024"/>
            <a:ext cx="1707776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من عارف را دوست دارم</a:t>
            </a:r>
          </a:p>
        </p:txBody>
      </p:sp>
      <p:sp>
        <p:nvSpPr>
          <p:cNvPr id="5" name="32-Point Star 4"/>
          <p:cNvSpPr/>
          <p:nvPr/>
        </p:nvSpPr>
        <p:spPr>
          <a:xfrm>
            <a:off x="5432612" y="4437529"/>
            <a:ext cx="2111188" cy="151951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عارف هست عاشق </a:t>
            </a:r>
          </a:p>
          <a:p>
            <a:pPr algn="ct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6305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1080">
        <p14:glitter pattern="hexagon"/>
      </p:transition>
    </mc:Choice>
    <mc:Fallback>
      <p:transition spd="slow" advTm="108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9|0.6|2.7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51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Agency FB</vt:lpstr>
      <vt:lpstr>Arial</vt:lpstr>
      <vt:lpstr>Arial Black</vt:lpstr>
      <vt:lpstr>Tahoma</vt:lpstr>
      <vt:lpstr>Trebuchet MS</vt:lpstr>
      <vt:lpstr>Wingdings 3</vt:lpstr>
      <vt:lpstr>Facet</vt:lpstr>
      <vt:lpstr>  </vt:lpstr>
      <vt:lpstr>بسم الله الرحمن الرحیم </vt:lpstr>
      <vt:lpstr>  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از همان کودکی اسیر زود باور یهایمان شدیم وگر نه کدام  روباه  بنیر میخورد   تو 17 سال زندگیم ه</dc:title>
  <dc:creator>sabz</dc:creator>
  <cp:lastModifiedBy>sabz</cp:lastModifiedBy>
  <cp:revision>7</cp:revision>
  <dcterms:created xsi:type="dcterms:W3CDTF">2021-12-13T05:47:42Z</dcterms:created>
  <dcterms:modified xsi:type="dcterms:W3CDTF">2021-12-13T06:50:39Z</dcterms:modified>
</cp:coreProperties>
</file>