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720" r:id="rId3"/>
    <p:sldMasterId id="214748373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B Moj" pitchFamily="2" charset="-78"/>
      <p:regular r:id="rId17"/>
    </p:embeddedFont>
    <p:embeddedFont>
      <p:font typeface="IranNastaliq" pitchFamily="18" charset="0"/>
      <p:regular r:id="rId18"/>
    </p:embeddedFont>
    <p:embeddedFont>
      <p:font typeface="0 Homa" pitchFamily="2" charset="-78"/>
      <p:regular r:id="rId19"/>
    </p:embeddedFont>
    <p:embeddedFont>
      <p:font typeface="Lucida Sans" pitchFamily="34" charset="0"/>
      <p:regular r:id="rId20"/>
      <p:bold r:id="rId21"/>
      <p:italic r:id="rId22"/>
      <p:boldItalic r:id="rId23"/>
    </p:embeddedFont>
    <p:embeddedFont>
      <p:font typeface="Book Antiqua" pitchFamily="18" charset="0"/>
      <p:regular r:id="rId24"/>
      <p:bold r:id="rId25"/>
      <p:italic r:id="rId26"/>
      <p:boldItalic r:id="rId27"/>
    </p:embeddedFont>
    <p:embeddedFont>
      <p:font typeface="Wingdings 2" pitchFamily="18" charset="2"/>
      <p:regular r:id="rId28"/>
    </p:embeddedFont>
    <p:embeddedFont>
      <p:font typeface="2  Jadid" pitchFamily="2" charset="-78"/>
      <p:bold r:id="rId29"/>
    </p:embeddedFont>
    <p:embeddedFont>
      <p:font typeface="Corbel" pitchFamily="34" charset="0"/>
      <p:regular r:id="rId30"/>
      <p:bold r:id="rId31"/>
      <p:italic r:id="rId32"/>
      <p:boldItalic r:id="rId33"/>
    </p:embeddedFont>
    <p:embeddedFont>
      <p:font typeface="Constantia" pitchFamily="18" charset="0"/>
      <p:regular r:id="rId34"/>
      <p:bold r:id="rId35"/>
      <p:italic r:id="rId36"/>
      <p:boldItalic r:id="rId37"/>
    </p:embeddedFont>
    <p:embeddedFont>
      <p:font typeface="D Titr" pitchFamily="2" charset="-78"/>
      <p:bold r:id="rId38"/>
    </p:embeddedFont>
    <p:embeddedFont>
      <p:font typeface="B Titr" pitchFamily="2" charset="-78"/>
      <p:bold r:id="rId39"/>
    </p:embeddedFont>
    <p:embeddedFont>
      <p:font typeface="B Badr" pitchFamily="2" charset="-78"/>
      <p:regular r:id="rId40"/>
      <p:bold r:id="rId41"/>
    </p:embeddedFont>
    <p:embeddedFont>
      <p:font typeface="Wingdings 3" pitchFamily="18" charset="2"/>
      <p:regular r:id="rId42"/>
    </p:embeddedFont>
    <p:embeddedFont>
      <p:font typeface="Consolas" pitchFamily="49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3B3"/>
    <a:srgbClr val="FF4F4F"/>
    <a:srgbClr val="EEF30D"/>
    <a:srgbClr val="FF97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font" Target="fonts/font2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font" Target="fonts/font3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Relationship Id="rId46" Type="http://schemas.openxmlformats.org/officeDocument/2006/relationships/font" Target="fonts/font3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schemas.openxmlformats.org/officeDocument/2006/relationships/font" Target="fonts/font2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font" Target="fonts/font28.fntdata"/><Relationship Id="rId45" Type="http://schemas.openxmlformats.org/officeDocument/2006/relationships/font" Target="fonts/font33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4" Type="http://schemas.openxmlformats.org/officeDocument/2006/relationships/font" Target="fonts/font3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43" Type="http://schemas.openxmlformats.org/officeDocument/2006/relationships/font" Target="fonts/font31.fntdata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7.jpeg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3.jpg"/>
          <p:cNvPicPr>
            <a:picLocks noGrp="1" noChangeAspect="1"/>
          </p:cNvPicPr>
          <p:nvPr isPhoto="1"/>
        </p:nvPicPr>
        <p:blipFill>
          <a:blip r:embed="rId2">
            <a:lum brigh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828800" y="1075521"/>
            <a:ext cx="4993676" cy="54014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1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Moj" pitchFamily="2" charset="-78"/>
              </a:rPr>
              <a:t>پیامدهای </a:t>
            </a:r>
          </a:p>
          <a:p>
            <a:pPr algn="ctr"/>
            <a:r>
              <a:rPr lang="fa-IR" sz="11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Moj" pitchFamily="2" charset="-78"/>
              </a:rPr>
              <a:t>فراموشی </a:t>
            </a:r>
          </a:p>
          <a:p>
            <a:pPr algn="ctr"/>
            <a:r>
              <a:rPr lang="fa-IR" sz="11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Moj" pitchFamily="2" charset="-78"/>
              </a:rPr>
              <a:t>غدیر</a:t>
            </a:r>
            <a:endParaRPr lang="en-US" sz="11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Moj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10" name="Cube 9">
            <a:hlinkClick r:id="rId2" action="ppaction://hlinksldjump"/>
          </p:cNvPr>
          <p:cNvSpPr/>
          <p:nvPr/>
        </p:nvSpPr>
        <p:spPr>
          <a:xfrm>
            <a:off x="5562600" y="1600200"/>
            <a:ext cx="2667000" cy="1520952"/>
          </a:xfrm>
          <a:prstGeom prst="cube">
            <a:avLst>
              <a:gd name="adj" fmla="val 1111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chemeClr val="tx1"/>
                </a:solidFill>
                <a:latin typeface="IranNastaliq" pitchFamily="18" charset="0"/>
                <a:cs typeface="0 Homa" pitchFamily="2" charset="-78"/>
              </a:rPr>
              <a:t>تحریف و تغییر احکام الهی</a:t>
            </a:r>
            <a:endParaRPr lang="fa-IR" sz="3200" dirty="0">
              <a:solidFill>
                <a:schemeClr val="tx1"/>
              </a:solidFill>
              <a:latin typeface="IranNastaliq" pitchFamily="18" charset="0"/>
              <a:cs typeface="0 Homa" pitchFamily="2" charset="-78"/>
            </a:endParaRPr>
          </a:p>
        </p:txBody>
      </p:sp>
      <p:sp>
        <p:nvSpPr>
          <p:cNvPr id="11" name="Cube 10">
            <a:hlinkClick r:id="rId4" action="ppaction://hlinksldjump"/>
          </p:cNvPr>
          <p:cNvSpPr/>
          <p:nvPr/>
        </p:nvSpPr>
        <p:spPr>
          <a:xfrm>
            <a:off x="3276600" y="3124200"/>
            <a:ext cx="2667000" cy="1520952"/>
          </a:xfrm>
          <a:prstGeom prst="cube">
            <a:avLst>
              <a:gd name="adj" fmla="val 11117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2800" dirty="0" smtClean="0">
                <a:solidFill>
                  <a:schemeClr val="tx1"/>
                </a:solidFill>
                <a:latin typeface="IranNastaliq" pitchFamily="18" charset="0"/>
                <a:cs typeface="0 Homa" pitchFamily="2" charset="-78"/>
              </a:rPr>
              <a:t>حاکم شدن شجره ملعونه بر مردم</a:t>
            </a:r>
            <a:endParaRPr lang="fa-IR" sz="2800" dirty="0">
              <a:solidFill>
                <a:schemeClr val="tx1"/>
              </a:solidFill>
              <a:latin typeface="IranNastaliq" pitchFamily="18" charset="0"/>
              <a:cs typeface="0 Homa" pitchFamily="2" charset="-78"/>
            </a:endParaRPr>
          </a:p>
        </p:txBody>
      </p:sp>
      <p:sp>
        <p:nvSpPr>
          <p:cNvPr id="13" name="Cube 12">
            <a:hlinkClick r:id="rId6" action="ppaction://hlinksldjump"/>
          </p:cNvPr>
          <p:cNvSpPr/>
          <p:nvPr/>
        </p:nvSpPr>
        <p:spPr>
          <a:xfrm>
            <a:off x="990600" y="4648200"/>
            <a:ext cx="2667000" cy="1520952"/>
          </a:xfrm>
          <a:prstGeom prst="cube">
            <a:avLst>
              <a:gd name="adj" fmla="val 11117"/>
            </a:avLst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3200" dirty="0" smtClean="0">
                <a:solidFill>
                  <a:schemeClr val="tx1"/>
                </a:solidFill>
                <a:latin typeface="IranNastaliq" pitchFamily="18" charset="0"/>
                <a:cs typeface="0 Homa" pitchFamily="2" charset="-78"/>
              </a:rPr>
              <a:t>ایجاد اختلاف طبقاتی</a:t>
            </a:r>
            <a:endParaRPr lang="fa-IR" sz="3200" dirty="0">
              <a:solidFill>
                <a:schemeClr val="tx1"/>
              </a:solidFill>
              <a:latin typeface="IranNastaliq" pitchFamily="18" charset="0"/>
              <a:cs typeface="0 Homa" pitchFamily="2" charset="-78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Oval 15"/>
          <p:cNvSpPr>
            <a:spLocks noChangeArrowheads="1"/>
          </p:cNvSpPr>
          <p:nvPr/>
        </p:nvSpPr>
        <p:spPr bwMode="auto">
          <a:xfrm>
            <a:off x="3419475" y="2590800"/>
            <a:ext cx="1944688" cy="19446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99CC00"/>
            </a:solidFill>
            <a:round/>
            <a:headEnd/>
            <a:tailEnd/>
          </a:ln>
          <a:effectLst>
            <a:prstShdw prst="shdw13" dist="53882" dir="13500000">
              <a:srgbClr val="99CC00">
                <a:gamma/>
                <a:shade val="60000"/>
                <a:invGamma/>
                <a:alpha val="50000"/>
              </a:srgbClr>
            </a:prstShdw>
          </a:effectLst>
        </p:spPr>
        <p:txBody>
          <a:bodyPr anchor="ctr"/>
          <a:lstStyle/>
          <a:p>
            <a:pPr algn="ctr">
              <a:lnSpc>
                <a:spcPct val="200000"/>
              </a:lnSpc>
            </a:pPr>
            <a:r>
              <a:rPr lang="fa-IR" sz="2000" dirty="0">
                <a:solidFill>
                  <a:schemeClr val="bg1"/>
                </a:solidFill>
                <a:latin typeface="IranNastaliq" pitchFamily="18" charset="0"/>
                <a:cs typeface="2  Jadid" pitchFamily="2" charset="-78"/>
              </a:rPr>
              <a:t> </a:t>
            </a:r>
            <a:r>
              <a:rPr lang="fa-IR" sz="2000" b="1" dirty="0">
                <a:solidFill>
                  <a:schemeClr val="bg1"/>
                </a:solidFill>
                <a:latin typeface="IranNastaliq" pitchFamily="18" charset="0"/>
                <a:cs typeface="2  Jadid" pitchFamily="2" charset="-78"/>
              </a:rPr>
              <a:t>تحريف و  تغيير احكام الهي</a:t>
            </a:r>
            <a:endParaRPr lang="en-US" sz="2000" b="1" dirty="0">
              <a:solidFill>
                <a:schemeClr val="bg1"/>
              </a:solidFill>
              <a:latin typeface="IranNastaliq" pitchFamily="18" charset="0"/>
              <a:cs typeface="2  Jadid" pitchFamily="2" charset="-78"/>
            </a:endParaRPr>
          </a:p>
        </p:txBody>
      </p:sp>
      <p:sp>
        <p:nvSpPr>
          <p:cNvPr id="5" name="Oval 16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35375" y="457200"/>
            <a:ext cx="1511300" cy="1511300"/>
          </a:xfrm>
          <a:prstGeom prst="ellipse">
            <a:avLst/>
          </a:prstGeom>
          <a:gradFill flip="none" rotWithShape="1">
            <a:gsLst>
              <a:gs pos="0">
                <a:srgbClr val="33CC33">
                  <a:tint val="66000"/>
                  <a:satMod val="160000"/>
                </a:srgbClr>
              </a:gs>
              <a:gs pos="50000">
                <a:srgbClr val="33CC33">
                  <a:tint val="44500"/>
                  <a:satMod val="160000"/>
                </a:srgbClr>
              </a:gs>
              <a:gs pos="100000">
                <a:srgbClr val="33CC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0" tIns="0" rIns="0" bIns="0" anchor="ctr" anchorCtr="1"/>
          <a:lstStyle/>
          <a:p>
            <a:pPr algn="ctr">
              <a:lnSpc>
                <a:spcPct val="150000"/>
              </a:lnSpc>
            </a:pPr>
            <a:r>
              <a:rPr lang="fa-IR" sz="3200" b="1" dirty="0">
                <a:solidFill>
                  <a:srgbClr val="333300"/>
                </a:solidFill>
                <a:latin typeface="IranNastaliq" pitchFamily="18" charset="0"/>
                <a:cs typeface="IranNastaliq" pitchFamily="18" charset="0"/>
                <a:hlinkClick r:id="rId2" action="ppaction://hlinksldjump"/>
              </a:rPr>
              <a:t>در زمان ابوبكر</a:t>
            </a:r>
            <a:endParaRPr lang="en-US" sz="3200" b="1" dirty="0">
              <a:solidFill>
                <a:srgbClr val="3333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Oval 17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65900" y="3573463"/>
            <a:ext cx="1511300" cy="1511300"/>
          </a:xfrm>
          <a:prstGeom prst="ellipse">
            <a:avLst/>
          </a:prstGeom>
          <a:solidFill>
            <a:srgbClr val="FF66FF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0" tIns="0" rIns="0" bIns="0" anchor="ctr" anchorCtr="1"/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solidFill>
                  <a:srgbClr val="000000"/>
                </a:solidFill>
                <a:latin typeface="IranNastaliq" pitchFamily="18" charset="0"/>
                <a:cs typeface="IranNastaliq" pitchFamily="18" charset="0"/>
                <a:hlinkClick r:id="rId3" action="ppaction://hlinksldjump"/>
              </a:rPr>
              <a:t>در زمان عمر</a:t>
            </a:r>
            <a:endParaRPr lang="en-US" sz="3600" b="1" dirty="0">
              <a:solidFill>
                <a:srgbClr val="000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Oval 18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2000" y="3644900"/>
            <a:ext cx="1511300" cy="1511300"/>
          </a:xfrm>
          <a:prstGeom prst="ellipse">
            <a:avLst/>
          </a:prstGeom>
          <a:solidFill>
            <a:srgbClr val="00FF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0" tIns="0" rIns="0" bIns="0" anchor="ctr" anchorCtr="1"/>
          <a:lstStyle/>
          <a:p>
            <a:pPr algn="ctr">
              <a:lnSpc>
                <a:spcPct val="150000"/>
              </a:lnSpc>
            </a:pPr>
            <a:r>
              <a:rPr lang="fa-IR" sz="3200" b="1" dirty="0">
                <a:solidFill>
                  <a:srgbClr val="0033CC"/>
                </a:solidFill>
                <a:latin typeface="IranNastaliq" pitchFamily="18" charset="0"/>
                <a:cs typeface="IranNastaliq" pitchFamily="18" charset="0"/>
                <a:hlinkClick r:id="rId4" action="ppaction://hlinksldjump"/>
              </a:rPr>
              <a:t>در زمان بني اميه</a:t>
            </a:r>
            <a:endParaRPr lang="en-US" sz="3200" b="1" dirty="0">
              <a:solidFill>
                <a:srgbClr val="0033CC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843704" y="1295400"/>
            <a:ext cx="3633296" cy="2895600"/>
          </a:xfrm>
          <a:custGeom>
            <a:avLst/>
            <a:gdLst>
              <a:gd name="connsiteX0" fmla="*/ 2583833 w 3480896"/>
              <a:gd name="connsiteY0" fmla="*/ 235311 h 3292020"/>
              <a:gd name="connsiteX1" fmla="*/ 2492393 w 3480896"/>
              <a:gd name="connsiteY1" fmla="*/ 65494 h 3292020"/>
              <a:gd name="connsiteX2" fmla="*/ 2466267 w 3480896"/>
              <a:gd name="connsiteY2" fmla="*/ 26306 h 3292020"/>
              <a:gd name="connsiteX3" fmla="*/ 2414016 w 3480896"/>
              <a:gd name="connsiteY3" fmla="*/ 180 h 3292020"/>
              <a:gd name="connsiteX4" fmla="*/ 2126633 w 3480896"/>
              <a:gd name="connsiteY4" fmla="*/ 39369 h 3292020"/>
              <a:gd name="connsiteX5" fmla="*/ 1969879 w 3480896"/>
              <a:gd name="connsiteY5" fmla="*/ 26306 h 3292020"/>
              <a:gd name="connsiteX6" fmla="*/ 1878439 w 3480896"/>
              <a:gd name="connsiteY6" fmla="*/ 39369 h 3292020"/>
              <a:gd name="connsiteX7" fmla="*/ 1669433 w 3480896"/>
              <a:gd name="connsiteY7" fmla="*/ 52431 h 3292020"/>
              <a:gd name="connsiteX8" fmla="*/ 1617182 w 3480896"/>
              <a:gd name="connsiteY8" fmla="*/ 65494 h 3292020"/>
              <a:gd name="connsiteX9" fmla="*/ 1525742 w 3480896"/>
              <a:gd name="connsiteY9" fmla="*/ 117746 h 3292020"/>
              <a:gd name="connsiteX10" fmla="*/ 1434302 w 3480896"/>
              <a:gd name="connsiteY10" fmla="*/ 209186 h 3292020"/>
              <a:gd name="connsiteX11" fmla="*/ 1408176 w 3480896"/>
              <a:gd name="connsiteY11" fmla="*/ 248374 h 3292020"/>
              <a:gd name="connsiteX12" fmla="*/ 1290610 w 3480896"/>
              <a:gd name="connsiteY12" fmla="*/ 287563 h 3292020"/>
              <a:gd name="connsiteX13" fmla="*/ 1146919 w 3480896"/>
              <a:gd name="connsiteY13" fmla="*/ 274500 h 3292020"/>
              <a:gd name="connsiteX14" fmla="*/ 1055479 w 3480896"/>
              <a:gd name="connsiteY14" fmla="*/ 248374 h 3292020"/>
              <a:gd name="connsiteX15" fmla="*/ 924850 w 3480896"/>
              <a:gd name="connsiteY15" fmla="*/ 261437 h 3292020"/>
              <a:gd name="connsiteX16" fmla="*/ 885662 w 3480896"/>
              <a:gd name="connsiteY16" fmla="*/ 287563 h 3292020"/>
              <a:gd name="connsiteX17" fmla="*/ 820347 w 3480896"/>
              <a:gd name="connsiteY17" fmla="*/ 365940 h 3292020"/>
              <a:gd name="connsiteX18" fmla="*/ 741970 w 3480896"/>
              <a:gd name="connsiteY18" fmla="*/ 522694 h 3292020"/>
              <a:gd name="connsiteX19" fmla="*/ 650530 w 3480896"/>
              <a:gd name="connsiteY19" fmla="*/ 679449 h 3292020"/>
              <a:gd name="connsiteX20" fmla="*/ 611342 w 3480896"/>
              <a:gd name="connsiteY20" fmla="*/ 731700 h 3292020"/>
              <a:gd name="connsiteX21" fmla="*/ 546027 w 3480896"/>
              <a:gd name="connsiteY21" fmla="*/ 862329 h 3292020"/>
              <a:gd name="connsiteX22" fmla="*/ 493776 w 3480896"/>
              <a:gd name="connsiteY22" fmla="*/ 901517 h 3292020"/>
              <a:gd name="connsiteX23" fmla="*/ 363147 w 3480896"/>
              <a:gd name="connsiteY23" fmla="*/ 1045209 h 3292020"/>
              <a:gd name="connsiteX24" fmla="*/ 245582 w 3480896"/>
              <a:gd name="connsiteY24" fmla="*/ 1241151 h 3292020"/>
              <a:gd name="connsiteX25" fmla="*/ 180267 w 3480896"/>
              <a:gd name="connsiteY25" fmla="*/ 1319529 h 3292020"/>
              <a:gd name="connsiteX26" fmla="*/ 141079 w 3480896"/>
              <a:gd name="connsiteY26" fmla="*/ 1358717 h 3292020"/>
              <a:gd name="connsiteX27" fmla="*/ 101890 w 3480896"/>
              <a:gd name="connsiteY27" fmla="*/ 1410969 h 3292020"/>
              <a:gd name="connsiteX28" fmla="*/ 10450 w 3480896"/>
              <a:gd name="connsiteY28" fmla="*/ 1515471 h 3292020"/>
              <a:gd name="connsiteX29" fmla="*/ 23513 w 3480896"/>
              <a:gd name="connsiteY29" fmla="*/ 1619974 h 3292020"/>
              <a:gd name="connsiteX30" fmla="*/ 75764 w 3480896"/>
              <a:gd name="connsiteY30" fmla="*/ 1672226 h 3292020"/>
              <a:gd name="connsiteX31" fmla="*/ 154142 w 3480896"/>
              <a:gd name="connsiteY31" fmla="*/ 1776729 h 3292020"/>
              <a:gd name="connsiteX32" fmla="*/ 180267 w 3480896"/>
              <a:gd name="connsiteY32" fmla="*/ 1815917 h 3292020"/>
              <a:gd name="connsiteX33" fmla="*/ 193330 w 3480896"/>
              <a:gd name="connsiteY33" fmla="*/ 1855106 h 3292020"/>
              <a:gd name="connsiteX34" fmla="*/ 271707 w 3480896"/>
              <a:gd name="connsiteY34" fmla="*/ 1920420 h 3292020"/>
              <a:gd name="connsiteX35" fmla="*/ 310896 w 3480896"/>
              <a:gd name="connsiteY35" fmla="*/ 1959609 h 3292020"/>
              <a:gd name="connsiteX36" fmla="*/ 363147 w 3480896"/>
              <a:gd name="connsiteY36" fmla="*/ 2037986 h 3292020"/>
              <a:gd name="connsiteX37" fmla="*/ 519902 w 3480896"/>
              <a:gd name="connsiteY37" fmla="*/ 2103300 h 3292020"/>
              <a:gd name="connsiteX38" fmla="*/ 572153 w 3480896"/>
              <a:gd name="connsiteY38" fmla="*/ 2129426 h 3292020"/>
              <a:gd name="connsiteX39" fmla="*/ 637467 w 3480896"/>
              <a:gd name="connsiteY39" fmla="*/ 2142489 h 3292020"/>
              <a:gd name="connsiteX40" fmla="*/ 689719 w 3480896"/>
              <a:gd name="connsiteY40" fmla="*/ 2155551 h 3292020"/>
              <a:gd name="connsiteX41" fmla="*/ 807284 w 3480896"/>
              <a:gd name="connsiteY41" fmla="*/ 2181677 h 3292020"/>
              <a:gd name="connsiteX42" fmla="*/ 937913 w 3480896"/>
              <a:gd name="connsiteY42" fmla="*/ 2246991 h 3292020"/>
              <a:gd name="connsiteX43" fmla="*/ 1016290 w 3480896"/>
              <a:gd name="connsiteY43" fmla="*/ 2286180 h 3292020"/>
              <a:gd name="connsiteX44" fmla="*/ 1173044 w 3480896"/>
              <a:gd name="connsiteY44" fmla="*/ 2377620 h 3292020"/>
              <a:gd name="connsiteX45" fmla="*/ 1264484 w 3480896"/>
              <a:gd name="connsiteY45" fmla="*/ 2416809 h 3292020"/>
              <a:gd name="connsiteX46" fmla="*/ 1342862 w 3480896"/>
              <a:gd name="connsiteY46" fmla="*/ 2429871 h 3292020"/>
              <a:gd name="connsiteX47" fmla="*/ 1382050 w 3480896"/>
              <a:gd name="connsiteY47" fmla="*/ 2612751 h 3292020"/>
              <a:gd name="connsiteX48" fmla="*/ 1421239 w 3480896"/>
              <a:gd name="connsiteY48" fmla="*/ 2665003 h 3292020"/>
              <a:gd name="connsiteX49" fmla="*/ 1460427 w 3480896"/>
              <a:gd name="connsiteY49" fmla="*/ 2743380 h 3292020"/>
              <a:gd name="connsiteX50" fmla="*/ 1486553 w 3480896"/>
              <a:gd name="connsiteY50" fmla="*/ 2808694 h 3292020"/>
              <a:gd name="connsiteX51" fmla="*/ 1577993 w 3480896"/>
              <a:gd name="connsiteY51" fmla="*/ 2900134 h 3292020"/>
              <a:gd name="connsiteX52" fmla="*/ 1656370 w 3480896"/>
              <a:gd name="connsiteY52" fmla="*/ 2978511 h 3292020"/>
              <a:gd name="connsiteX53" fmla="*/ 1695559 w 3480896"/>
              <a:gd name="connsiteY53" fmla="*/ 3030763 h 3292020"/>
              <a:gd name="connsiteX54" fmla="*/ 1800062 w 3480896"/>
              <a:gd name="connsiteY54" fmla="*/ 3135266 h 3292020"/>
              <a:gd name="connsiteX55" fmla="*/ 1839250 w 3480896"/>
              <a:gd name="connsiteY55" fmla="*/ 3187517 h 3292020"/>
              <a:gd name="connsiteX56" fmla="*/ 1878439 w 3480896"/>
              <a:gd name="connsiteY56" fmla="*/ 3213643 h 3292020"/>
              <a:gd name="connsiteX57" fmla="*/ 1930690 w 3480896"/>
              <a:gd name="connsiteY57" fmla="*/ 3265894 h 3292020"/>
              <a:gd name="connsiteX58" fmla="*/ 2035193 w 3480896"/>
              <a:gd name="connsiteY58" fmla="*/ 3292020 h 3292020"/>
              <a:gd name="connsiteX59" fmla="*/ 2113570 w 3480896"/>
              <a:gd name="connsiteY59" fmla="*/ 3278957 h 3292020"/>
              <a:gd name="connsiteX60" fmla="*/ 2191947 w 3480896"/>
              <a:gd name="connsiteY60" fmla="*/ 3187517 h 3292020"/>
              <a:gd name="connsiteX61" fmla="*/ 2231136 w 3480896"/>
              <a:gd name="connsiteY61" fmla="*/ 3148329 h 3292020"/>
              <a:gd name="connsiteX62" fmla="*/ 2335639 w 3480896"/>
              <a:gd name="connsiteY62" fmla="*/ 2952386 h 3292020"/>
              <a:gd name="connsiteX63" fmla="*/ 2361764 w 3480896"/>
              <a:gd name="connsiteY63" fmla="*/ 2874009 h 3292020"/>
              <a:gd name="connsiteX64" fmla="*/ 2427079 w 3480896"/>
              <a:gd name="connsiteY64" fmla="*/ 2769506 h 3292020"/>
              <a:gd name="connsiteX65" fmla="*/ 2466267 w 3480896"/>
              <a:gd name="connsiteY65" fmla="*/ 2717254 h 3292020"/>
              <a:gd name="connsiteX66" fmla="*/ 2492393 w 3480896"/>
              <a:gd name="connsiteY66" fmla="*/ 2665003 h 3292020"/>
              <a:gd name="connsiteX67" fmla="*/ 2570770 w 3480896"/>
              <a:gd name="connsiteY67" fmla="*/ 2599689 h 3292020"/>
              <a:gd name="connsiteX68" fmla="*/ 2636084 w 3480896"/>
              <a:gd name="connsiteY68" fmla="*/ 2521311 h 3292020"/>
              <a:gd name="connsiteX69" fmla="*/ 2675273 w 3480896"/>
              <a:gd name="connsiteY69" fmla="*/ 2495186 h 3292020"/>
              <a:gd name="connsiteX70" fmla="*/ 3054096 w 3480896"/>
              <a:gd name="connsiteY70" fmla="*/ 2129426 h 3292020"/>
              <a:gd name="connsiteX71" fmla="*/ 3263102 w 3480896"/>
              <a:gd name="connsiteY71" fmla="*/ 1959609 h 3292020"/>
              <a:gd name="connsiteX72" fmla="*/ 3354542 w 3480896"/>
              <a:gd name="connsiteY72" fmla="*/ 1894294 h 3292020"/>
              <a:gd name="connsiteX73" fmla="*/ 3393730 w 3480896"/>
              <a:gd name="connsiteY73" fmla="*/ 1868169 h 3292020"/>
              <a:gd name="connsiteX74" fmla="*/ 3432919 w 3480896"/>
              <a:gd name="connsiteY74" fmla="*/ 1828980 h 3292020"/>
              <a:gd name="connsiteX75" fmla="*/ 3445982 w 3480896"/>
              <a:gd name="connsiteY75" fmla="*/ 1776729 h 3292020"/>
              <a:gd name="connsiteX76" fmla="*/ 3472107 w 3480896"/>
              <a:gd name="connsiteY76" fmla="*/ 1698351 h 3292020"/>
              <a:gd name="connsiteX77" fmla="*/ 3432919 w 3480896"/>
              <a:gd name="connsiteY77" fmla="*/ 1267277 h 3292020"/>
              <a:gd name="connsiteX78" fmla="*/ 3406793 w 3480896"/>
              <a:gd name="connsiteY78" fmla="*/ 1215026 h 3292020"/>
              <a:gd name="connsiteX79" fmla="*/ 3341479 w 3480896"/>
              <a:gd name="connsiteY79" fmla="*/ 1097460 h 3292020"/>
              <a:gd name="connsiteX80" fmla="*/ 3302290 w 3480896"/>
              <a:gd name="connsiteY80" fmla="*/ 1045209 h 3292020"/>
              <a:gd name="connsiteX81" fmla="*/ 3236976 w 3480896"/>
              <a:gd name="connsiteY81" fmla="*/ 1032146 h 3292020"/>
              <a:gd name="connsiteX82" fmla="*/ 3067159 w 3480896"/>
              <a:gd name="connsiteY82" fmla="*/ 940706 h 3292020"/>
              <a:gd name="connsiteX83" fmla="*/ 3014907 w 3480896"/>
              <a:gd name="connsiteY83" fmla="*/ 914580 h 3292020"/>
              <a:gd name="connsiteX84" fmla="*/ 2936530 w 3480896"/>
              <a:gd name="connsiteY84" fmla="*/ 875391 h 3292020"/>
              <a:gd name="connsiteX85" fmla="*/ 2832027 w 3480896"/>
              <a:gd name="connsiteY85" fmla="*/ 757826 h 3292020"/>
              <a:gd name="connsiteX86" fmla="*/ 2818964 w 3480896"/>
              <a:gd name="connsiteY86" fmla="*/ 718637 h 3292020"/>
              <a:gd name="connsiteX87" fmla="*/ 2832027 w 3480896"/>
              <a:gd name="connsiteY87" fmla="*/ 640260 h 3292020"/>
              <a:gd name="connsiteX88" fmla="*/ 2923467 w 3480896"/>
              <a:gd name="connsiteY88" fmla="*/ 574946 h 3292020"/>
              <a:gd name="connsiteX89" fmla="*/ 2897342 w 3480896"/>
              <a:gd name="connsiteY89" fmla="*/ 522694 h 3292020"/>
              <a:gd name="connsiteX90" fmla="*/ 2858153 w 3480896"/>
              <a:gd name="connsiteY90" fmla="*/ 457380 h 3292020"/>
              <a:gd name="connsiteX91" fmla="*/ 2832027 w 3480896"/>
              <a:gd name="connsiteY91" fmla="*/ 392066 h 3292020"/>
              <a:gd name="connsiteX92" fmla="*/ 2818964 w 3480896"/>
              <a:gd name="connsiteY92" fmla="*/ 352877 h 3292020"/>
              <a:gd name="connsiteX93" fmla="*/ 2792839 w 3480896"/>
              <a:gd name="connsiteY93" fmla="*/ 287563 h 3292020"/>
              <a:gd name="connsiteX94" fmla="*/ 2766713 w 3480896"/>
              <a:gd name="connsiteY94" fmla="*/ 209186 h 3292020"/>
              <a:gd name="connsiteX95" fmla="*/ 2753650 w 3480896"/>
              <a:gd name="connsiteY95" fmla="*/ 169997 h 3292020"/>
              <a:gd name="connsiteX96" fmla="*/ 2727524 w 3480896"/>
              <a:gd name="connsiteY96" fmla="*/ 130809 h 3292020"/>
              <a:gd name="connsiteX97" fmla="*/ 2688336 w 3480896"/>
              <a:gd name="connsiteY97" fmla="*/ 143871 h 3292020"/>
              <a:gd name="connsiteX98" fmla="*/ 2596896 w 3480896"/>
              <a:gd name="connsiteY98" fmla="*/ 235311 h 3292020"/>
              <a:gd name="connsiteX99" fmla="*/ 2583833 w 3480896"/>
              <a:gd name="connsiteY99" fmla="*/ 235311 h 32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80896" h="3292020">
                <a:moveTo>
                  <a:pt x="2583833" y="235311"/>
                </a:moveTo>
                <a:cubicBezTo>
                  <a:pt x="2566416" y="207008"/>
                  <a:pt x="2562403" y="163507"/>
                  <a:pt x="2492393" y="65494"/>
                </a:cubicBezTo>
                <a:cubicBezTo>
                  <a:pt x="2483268" y="52719"/>
                  <a:pt x="2478328" y="36357"/>
                  <a:pt x="2466267" y="26306"/>
                </a:cubicBezTo>
                <a:cubicBezTo>
                  <a:pt x="2451308" y="13840"/>
                  <a:pt x="2431433" y="8889"/>
                  <a:pt x="2414016" y="180"/>
                </a:cubicBezTo>
                <a:cubicBezTo>
                  <a:pt x="2152128" y="27747"/>
                  <a:pt x="2244741" y="0"/>
                  <a:pt x="2126633" y="39369"/>
                </a:cubicBezTo>
                <a:cubicBezTo>
                  <a:pt x="2074382" y="35015"/>
                  <a:pt x="2022311" y="26306"/>
                  <a:pt x="1969879" y="26306"/>
                </a:cubicBezTo>
                <a:cubicBezTo>
                  <a:pt x="1939090" y="26306"/>
                  <a:pt x="1909113" y="36702"/>
                  <a:pt x="1878439" y="39369"/>
                </a:cubicBezTo>
                <a:cubicBezTo>
                  <a:pt x="1808897" y="45416"/>
                  <a:pt x="1739102" y="48077"/>
                  <a:pt x="1669433" y="52431"/>
                </a:cubicBezTo>
                <a:cubicBezTo>
                  <a:pt x="1652016" y="56785"/>
                  <a:pt x="1633992" y="59190"/>
                  <a:pt x="1617182" y="65494"/>
                </a:cubicBezTo>
                <a:cubicBezTo>
                  <a:pt x="1597206" y="72985"/>
                  <a:pt x="1543791" y="101502"/>
                  <a:pt x="1525742" y="117746"/>
                </a:cubicBezTo>
                <a:cubicBezTo>
                  <a:pt x="1493702" y="146582"/>
                  <a:pt x="1458213" y="173321"/>
                  <a:pt x="1434302" y="209186"/>
                </a:cubicBezTo>
                <a:cubicBezTo>
                  <a:pt x="1425593" y="222249"/>
                  <a:pt x="1421959" y="240856"/>
                  <a:pt x="1408176" y="248374"/>
                </a:cubicBezTo>
                <a:cubicBezTo>
                  <a:pt x="1371911" y="268155"/>
                  <a:pt x="1290610" y="287563"/>
                  <a:pt x="1290610" y="287563"/>
                </a:cubicBezTo>
                <a:cubicBezTo>
                  <a:pt x="1242713" y="283209"/>
                  <a:pt x="1194592" y="280856"/>
                  <a:pt x="1146919" y="274500"/>
                </a:cubicBezTo>
                <a:cubicBezTo>
                  <a:pt x="1119580" y="270855"/>
                  <a:pt x="1082347" y="257330"/>
                  <a:pt x="1055479" y="248374"/>
                </a:cubicBezTo>
                <a:cubicBezTo>
                  <a:pt x="1011936" y="252728"/>
                  <a:pt x="967490" y="251597"/>
                  <a:pt x="924850" y="261437"/>
                </a:cubicBezTo>
                <a:cubicBezTo>
                  <a:pt x="909553" y="264967"/>
                  <a:pt x="897723" y="277512"/>
                  <a:pt x="885662" y="287563"/>
                </a:cubicBezTo>
                <a:cubicBezTo>
                  <a:pt x="847942" y="318996"/>
                  <a:pt x="846037" y="327405"/>
                  <a:pt x="820347" y="365940"/>
                </a:cubicBezTo>
                <a:cubicBezTo>
                  <a:pt x="774421" y="503721"/>
                  <a:pt x="820753" y="387636"/>
                  <a:pt x="741970" y="522694"/>
                </a:cubicBezTo>
                <a:cubicBezTo>
                  <a:pt x="711490" y="574946"/>
                  <a:pt x="686825" y="631055"/>
                  <a:pt x="650530" y="679449"/>
                </a:cubicBezTo>
                <a:cubicBezTo>
                  <a:pt x="637467" y="696866"/>
                  <a:pt x="621915" y="712669"/>
                  <a:pt x="611342" y="731700"/>
                </a:cubicBezTo>
                <a:cubicBezTo>
                  <a:pt x="575644" y="795957"/>
                  <a:pt x="597435" y="803577"/>
                  <a:pt x="546027" y="862329"/>
                </a:cubicBezTo>
                <a:cubicBezTo>
                  <a:pt x="531691" y="878714"/>
                  <a:pt x="510048" y="887053"/>
                  <a:pt x="493776" y="901517"/>
                </a:cubicBezTo>
                <a:cubicBezTo>
                  <a:pt x="458451" y="932917"/>
                  <a:pt x="388486" y="1007200"/>
                  <a:pt x="363147" y="1045209"/>
                </a:cubicBezTo>
                <a:cubicBezTo>
                  <a:pt x="320896" y="1108585"/>
                  <a:pt x="294344" y="1182637"/>
                  <a:pt x="245582" y="1241151"/>
                </a:cubicBezTo>
                <a:cubicBezTo>
                  <a:pt x="223810" y="1267277"/>
                  <a:pt x="202861" y="1294111"/>
                  <a:pt x="180267" y="1319529"/>
                </a:cubicBezTo>
                <a:cubicBezTo>
                  <a:pt x="167994" y="1333336"/>
                  <a:pt x="153101" y="1344691"/>
                  <a:pt x="141079" y="1358717"/>
                </a:cubicBezTo>
                <a:cubicBezTo>
                  <a:pt x="126910" y="1375247"/>
                  <a:pt x="116354" y="1394697"/>
                  <a:pt x="101890" y="1410969"/>
                </a:cubicBezTo>
                <a:cubicBezTo>
                  <a:pt x="0" y="1525595"/>
                  <a:pt x="66645" y="1431181"/>
                  <a:pt x="10450" y="1515471"/>
                </a:cubicBezTo>
                <a:cubicBezTo>
                  <a:pt x="14804" y="1550305"/>
                  <a:pt x="10011" y="1587569"/>
                  <a:pt x="23513" y="1619974"/>
                </a:cubicBezTo>
                <a:cubicBezTo>
                  <a:pt x="32987" y="1642711"/>
                  <a:pt x="59995" y="1653303"/>
                  <a:pt x="75764" y="1672226"/>
                </a:cubicBezTo>
                <a:cubicBezTo>
                  <a:pt x="103640" y="1705677"/>
                  <a:pt x="129989" y="1740499"/>
                  <a:pt x="154142" y="1776729"/>
                </a:cubicBezTo>
                <a:cubicBezTo>
                  <a:pt x="162850" y="1789792"/>
                  <a:pt x="173246" y="1801875"/>
                  <a:pt x="180267" y="1815917"/>
                </a:cubicBezTo>
                <a:cubicBezTo>
                  <a:pt x="186425" y="1828233"/>
                  <a:pt x="185692" y="1843649"/>
                  <a:pt x="193330" y="1855106"/>
                </a:cubicBezTo>
                <a:cubicBezTo>
                  <a:pt x="221950" y="1898036"/>
                  <a:pt x="235564" y="1890300"/>
                  <a:pt x="271707" y="1920420"/>
                </a:cubicBezTo>
                <a:cubicBezTo>
                  <a:pt x="285899" y="1932247"/>
                  <a:pt x="299554" y="1945027"/>
                  <a:pt x="310896" y="1959609"/>
                </a:cubicBezTo>
                <a:cubicBezTo>
                  <a:pt x="330173" y="1984394"/>
                  <a:pt x="332685" y="2030371"/>
                  <a:pt x="363147" y="2037986"/>
                </a:cubicBezTo>
                <a:cubicBezTo>
                  <a:pt x="453181" y="2060495"/>
                  <a:pt x="399343" y="2043021"/>
                  <a:pt x="519902" y="2103300"/>
                </a:cubicBezTo>
                <a:cubicBezTo>
                  <a:pt x="537319" y="2112009"/>
                  <a:pt x="553058" y="2125607"/>
                  <a:pt x="572153" y="2129426"/>
                </a:cubicBezTo>
                <a:cubicBezTo>
                  <a:pt x="593924" y="2133780"/>
                  <a:pt x="615793" y="2137673"/>
                  <a:pt x="637467" y="2142489"/>
                </a:cubicBezTo>
                <a:cubicBezTo>
                  <a:pt x="654993" y="2146384"/>
                  <a:pt x="672225" y="2151514"/>
                  <a:pt x="689719" y="2155551"/>
                </a:cubicBezTo>
                <a:lnTo>
                  <a:pt x="807284" y="2181677"/>
                </a:lnTo>
                <a:lnTo>
                  <a:pt x="937913" y="2246991"/>
                </a:lnTo>
                <a:cubicBezTo>
                  <a:pt x="964039" y="2260054"/>
                  <a:pt x="991986" y="2269978"/>
                  <a:pt x="1016290" y="2286180"/>
                </a:cubicBezTo>
                <a:cubicBezTo>
                  <a:pt x="1097511" y="2340327"/>
                  <a:pt x="1086546" y="2337697"/>
                  <a:pt x="1173044" y="2377620"/>
                </a:cubicBezTo>
                <a:cubicBezTo>
                  <a:pt x="1203153" y="2391517"/>
                  <a:pt x="1232789" y="2407057"/>
                  <a:pt x="1264484" y="2416809"/>
                </a:cubicBezTo>
                <a:cubicBezTo>
                  <a:pt x="1289799" y="2424598"/>
                  <a:pt x="1316736" y="2425517"/>
                  <a:pt x="1342862" y="2429871"/>
                </a:cubicBezTo>
                <a:cubicBezTo>
                  <a:pt x="1351849" y="2510758"/>
                  <a:pt x="1345243" y="2546499"/>
                  <a:pt x="1382050" y="2612751"/>
                </a:cubicBezTo>
                <a:cubicBezTo>
                  <a:pt x="1392623" y="2631783"/>
                  <a:pt x="1410038" y="2646334"/>
                  <a:pt x="1421239" y="2665003"/>
                </a:cubicBezTo>
                <a:cubicBezTo>
                  <a:pt x="1436267" y="2690050"/>
                  <a:pt x="1448340" y="2716789"/>
                  <a:pt x="1460427" y="2743380"/>
                </a:cubicBezTo>
                <a:cubicBezTo>
                  <a:pt x="1470130" y="2764727"/>
                  <a:pt x="1472484" y="2789935"/>
                  <a:pt x="1486553" y="2808694"/>
                </a:cubicBezTo>
                <a:cubicBezTo>
                  <a:pt x="1512416" y="2843178"/>
                  <a:pt x="1547513" y="2869654"/>
                  <a:pt x="1577993" y="2900134"/>
                </a:cubicBezTo>
                <a:cubicBezTo>
                  <a:pt x="1604119" y="2926260"/>
                  <a:pt x="1634202" y="2948953"/>
                  <a:pt x="1656370" y="2978511"/>
                </a:cubicBezTo>
                <a:cubicBezTo>
                  <a:pt x="1669433" y="2995928"/>
                  <a:pt x="1680847" y="3014714"/>
                  <a:pt x="1695559" y="3030763"/>
                </a:cubicBezTo>
                <a:cubicBezTo>
                  <a:pt x="1728847" y="3067078"/>
                  <a:pt x="1770504" y="3095855"/>
                  <a:pt x="1800062" y="3135266"/>
                </a:cubicBezTo>
                <a:cubicBezTo>
                  <a:pt x="1813125" y="3152683"/>
                  <a:pt x="1823855" y="3172122"/>
                  <a:pt x="1839250" y="3187517"/>
                </a:cubicBezTo>
                <a:cubicBezTo>
                  <a:pt x="1850351" y="3198618"/>
                  <a:pt x="1866519" y="3203426"/>
                  <a:pt x="1878439" y="3213643"/>
                </a:cubicBezTo>
                <a:cubicBezTo>
                  <a:pt x="1897141" y="3229673"/>
                  <a:pt x="1908659" y="3254879"/>
                  <a:pt x="1930690" y="3265894"/>
                </a:cubicBezTo>
                <a:cubicBezTo>
                  <a:pt x="1962806" y="3281952"/>
                  <a:pt x="2035193" y="3292020"/>
                  <a:pt x="2035193" y="3292020"/>
                </a:cubicBezTo>
                <a:cubicBezTo>
                  <a:pt x="2061319" y="3287666"/>
                  <a:pt x="2088978" y="3288794"/>
                  <a:pt x="2113570" y="3278957"/>
                </a:cubicBezTo>
                <a:cubicBezTo>
                  <a:pt x="2181720" y="3251697"/>
                  <a:pt x="2155800" y="3238123"/>
                  <a:pt x="2191947" y="3187517"/>
                </a:cubicBezTo>
                <a:cubicBezTo>
                  <a:pt x="2202685" y="3172484"/>
                  <a:pt x="2220052" y="3163108"/>
                  <a:pt x="2231136" y="3148329"/>
                </a:cubicBezTo>
                <a:cubicBezTo>
                  <a:pt x="2258529" y="3111804"/>
                  <a:pt x="2329608" y="2970478"/>
                  <a:pt x="2335639" y="2952386"/>
                </a:cubicBezTo>
                <a:cubicBezTo>
                  <a:pt x="2344347" y="2926260"/>
                  <a:pt x="2350368" y="2899079"/>
                  <a:pt x="2361764" y="2874009"/>
                </a:cubicBezTo>
                <a:cubicBezTo>
                  <a:pt x="2369394" y="2857223"/>
                  <a:pt x="2411378" y="2791488"/>
                  <a:pt x="2427079" y="2769506"/>
                </a:cubicBezTo>
                <a:cubicBezTo>
                  <a:pt x="2439733" y="2751790"/>
                  <a:pt x="2454728" y="2735716"/>
                  <a:pt x="2466267" y="2717254"/>
                </a:cubicBezTo>
                <a:cubicBezTo>
                  <a:pt x="2476588" y="2700741"/>
                  <a:pt x="2481075" y="2680849"/>
                  <a:pt x="2492393" y="2665003"/>
                </a:cubicBezTo>
                <a:cubicBezTo>
                  <a:pt x="2526069" y="2617858"/>
                  <a:pt x="2530330" y="2633389"/>
                  <a:pt x="2570770" y="2599689"/>
                </a:cubicBezTo>
                <a:cubicBezTo>
                  <a:pt x="2699182" y="2492679"/>
                  <a:pt x="2533322" y="2624073"/>
                  <a:pt x="2636084" y="2521311"/>
                </a:cubicBezTo>
                <a:cubicBezTo>
                  <a:pt x="2647185" y="2510210"/>
                  <a:pt x="2663859" y="2505966"/>
                  <a:pt x="2675273" y="2495186"/>
                </a:cubicBezTo>
                <a:cubicBezTo>
                  <a:pt x="2792565" y="2384410"/>
                  <a:pt x="2927340" y="2232415"/>
                  <a:pt x="3054096" y="2129426"/>
                </a:cubicBezTo>
                <a:cubicBezTo>
                  <a:pt x="3123765" y="2072820"/>
                  <a:pt x="3188413" y="2009403"/>
                  <a:pt x="3263102" y="1959609"/>
                </a:cubicBezTo>
                <a:cubicBezTo>
                  <a:pt x="3355474" y="1898026"/>
                  <a:pt x="3241097" y="1975326"/>
                  <a:pt x="3354542" y="1894294"/>
                </a:cubicBezTo>
                <a:cubicBezTo>
                  <a:pt x="3367317" y="1885169"/>
                  <a:pt x="3381669" y="1878219"/>
                  <a:pt x="3393730" y="1868169"/>
                </a:cubicBezTo>
                <a:cubicBezTo>
                  <a:pt x="3407922" y="1856342"/>
                  <a:pt x="3419856" y="1842043"/>
                  <a:pt x="3432919" y="1828980"/>
                </a:cubicBezTo>
                <a:cubicBezTo>
                  <a:pt x="3437273" y="1811563"/>
                  <a:pt x="3440823" y="1793925"/>
                  <a:pt x="3445982" y="1776729"/>
                </a:cubicBezTo>
                <a:cubicBezTo>
                  <a:pt x="3453895" y="1750351"/>
                  <a:pt x="3472107" y="1698351"/>
                  <a:pt x="3472107" y="1698351"/>
                </a:cubicBezTo>
                <a:cubicBezTo>
                  <a:pt x="3471474" y="1682524"/>
                  <a:pt x="3480896" y="1363230"/>
                  <a:pt x="3432919" y="1267277"/>
                </a:cubicBezTo>
                <a:cubicBezTo>
                  <a:pt x="3424210" y="1249860"/>
                  <a:pt x="3414025" y="1233106"/>
                  <a:pt x="3406793" y="1215026"/>
                </a:cubicBezTo>
                <a:cubicBezTo>
                  <a:pt x="3351907" y="1077813"/>
                  <a:pt x="3415513" y="1183834"/>
                  <a:pt x="3341479" y="1097460"/>
                </a:cubicBezTo>
                <a:cubicBezTo>
                  <a:pt x="3327310" y="1080930"/>
                  <a:pt x="3320752" y="1056748"/>
                  <a:pt x="3302290" y="1045209"/>
                </a:cubicBezTo>
                <a:cubicBezTo>
                  <a:pt x="3283462" y="1033442"/>
                  <a:pt x="3258747" y="1036500"/>
                  <a:pt x="3236976" y="1032146"/>
                </a:cubicBezTo>
                <a:cubicBezTo>
                  <a:pt x="2988619" y="907966"/>
                  <a:pt x="3244845" y="1039420"/>
                  <a:pt x="3067159" y="940706"/>
                </a:cubicBezTo>
                <a:cubicBezTo>
                  <a:pt x="3050136" y="931249"/>
                  <a:pt x="3031814" y="924241"/>
                  <a:pt x="3014907" y="914580"/>
                </a:cubicBezTo>
                <a:cubicBezTo>
                  <a:pt x="2944002" y="874063"/>
                  <a:pt x="3008382" y="899342"/>
                  <a:pt x="2936530" y="875391"/>
                </a:cubicBezTo>
                <a:cubicBezTo>
                  <a:pt x="2847052" y="785913"/>
                  <a:pt x="2878648" y="827756"/>
                  <a:pt x="2832027" y="757826"/>
                </a:cubicBezTo>
                <a:cubicBezTo>
                  <a:pt x="2827673" y="744763"/>
                  <a:pt x="2818964" y="732407"/>
                  <a:pt x="2818964" y="718637"/>
                </a:cubicBezTo>
                <a:cubicBezTo>
                  <a:pt x="2818964" y="692151"/>
                  <a:pt x="2819164" y="663413"/>
                  <a:pt x="2832027" y="640260"/>
                </a:cubicBezTo>
                <a:cubicBezTo>
                  <a:pt x="2836793" y="631681"/>
                  <a:pt x="2909462" y="584283"/>
                  <a:pt x="2923467" y="574946"/>
                </a:cubicBezTo>
                <a:cubicBezTo>
                  <a:pt x="2914759" y="557529"/>
                  <a:pt x="2906799" y="539717"/>
                  <a:pt x="2897342" y="522694"/>
                </a:cubicBezTo>
                <a:cubicBezTo>
                  <a:pt x="2885012" y="500499"/>
                  <a:pt x="2869508" y="480089"/>
                  <a:pt x="2858153" y="457380"/>
                </a:cubicBezTo>
                <a:cubicBezTo>
                  <a:pt x="2847666" y="436407"/>
                  <a:pt x="2840260" y="414021"/>
                  <a:pt x="2832027" y="392066"/>
                </a:cubicBezTo>
                <a:cubicBezTo>
                  <a:pt x="2827192" y="379173"/>
                  <a:pt x="2823799" y="365770"/>
                  <a:pt x="2818964" y="352877"/>
                </a:cubicBezTo>
                <a:cubicBezTo>
                  <a:pt x="2810731" y="330922"/>
                  <a:pt x="2800852" y="309600"/>
                  <a:pt x="2792839" y="287563"/>
                </a:cubicBezTo>
                <a:cubicBezTo>
                  <a:pt x="2783428" y="261682"/>
                  <a:pt x="2775422" y="235312"/>
                  <a:pt x="2766713" y="209186"/>
                </a:cubicBezTo>
                <a:cubicBezTo>
                  <a:pt x="2762359" y="196123"/>
                  <a:pt x="2761288" y="181454"/>
                  <a:pt x="2753650" y="169997"/>
                </a:cubicBezTo>
                <a:lnTo>
                  <a:pt x="2727524" y="130809"/>
                </a:lnTo>
                <a:cubicBezTo>
                  <a:pt x="2714461" y="135163"/>
                  <a:pt x="2698072" y="134135"/>
                  <a:pt x="2688336" y="143871"/>
                </a:cubicBezTo>
                <a:cubicBezTo>
                  <a:pt x="2605997" y="226210"/>
                  <a:pt x="2675717" y="215607"/>
                  <a:pt x="2596896" y="235311"/>
                </a:cubicBezTo>
                <a:cubicBezTo>
                  <a:pt x="2592672" y="236367"/>
                  <a:pt x="2601250" y="263614"/>
                  <a:pt x="2583833" y="23531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sz="4400" dirty="0" smtClean="0">
              <a:solidFill>
                <a:srgbClr val="FF0000"/>
              </a:solidFill>
              <a:cs typeface="B Moj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1676400"/>
            <a:ext cx="190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dirty="0" smtClean="0">
                <a:solidFill>
                  <a:schemeClr val="bg1"/>
                </a:solidFill>
                <a:cs typeface="B Moj" pitchFamily="2" charset="-78"/>
              </a:rPr>
              <a:t>در زمان </a:t>
            </a:r>
          </a:p>
          <a:p>
            <a:pPr algn="ctr" rtl="1"/>
            <a:r>
              <a:rPr lang="fa-IR" sz="4800" dirty="0" smtClean="0">
                <a:solidFill>
                  <a:schemeClr val="bg1"/>
                </a:solidFill>
                <a:cs typeface="B Moj" pitchFamily="2" charset="-78"/>
              </a:rPr>
              <a:t>ابوبکر</a:t>
            </a:r>
          </a:p>
          <a:p>
            <a:pPr algn="r" rtl="1"/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 rot="15766091">
            <a:off x="647518" y="-15027"/>
            <a:ext cx="3835042" cy="3405844"/>
          </a:xfrm>
          <a:custGeom>
            <a:avLst/>
            <a:gdLst>
              <a:gd name="connsiteX0" fmla="*/ 2583833 w 3480896"/>
              <a:gd name="connsiteY0" fmla="*/ 235311 h 3292020"/>
              <a:gd name="connsiteX1" fmla="*/ 2492393 w 3480896"/>
              <a:gd name="connsiteY1" fmla="*/ 65494 h 3292020"/>
              <a:gd name="connsiteX2" fmla="*/ 2466267 w 3480896"/>
              <a:gd name="connsiteY2" fmla="*/ 26306 h 3292020"/>
              <a:gd name="connsiteX3" fmla="*/ 2414016 w 3480896"/>
              <a:gd name="connsiteY3" fmla="*/ 180 h 3292020"/>
              <a:gd name="connsiteX4" fmla="*/ 2126633 w 3480896"/>
              <a:gd name="connsiteY4" fmla="*/ 39369 h 3292020"/>
              <a:gd name="connsiteX5" fmla="*/ 1969879 w 3480896"/>
              <a:gd name="connsiteY5" fmla="*/ 26306 h 3292020"/>
              <a:gd name="connsiteX6" fmla="*/ 1878439 w 3480896"/>
              <a:gd name="connsiteY6" fmla="*/ 39369 h 3292020"/>
              <a:gd name="connsiteX7" fmla="*/ 1669433 w 3480896"/>
              <a:gd name="connsiteY7" fmla="*/ 52431 h 3292020"/>
              <a:gd name="connsiteX8" fmla="*/ 1617182 w 3480896"/>
              <a:gd name="connsiteY8" fmla="*/ 65494 h 3292020"/>
              <a:gd name="connsiteX9" fmla="*/ 1525742 w 3480896"/>
              <a:gd name="connsiteY9" fmla="*/ 117746 h 3292020"/>
              <a:gd name="connsiteX10" fmla="*/ 1434302 w 3480896"/>
              <a:gd name="connsiteY10" fmla="*/ 209186 h 3292020"/>
              <a:gd name="connsiteX11" fmla="*/ 1408176 w 3480896"/>
              <a:gd name="connsiteY11" fmla="*/ 248374 h 3292020"/>
              <a:gd name="connsiteX12" fmla="*/ 1290610 w 3480896"/>
              <a:gd name="connsiteY12" fmla="*/ 287563 h 3292020"/>
              <a:gd name="connsiteX13" fmla="*/ 1146919 w 3480896"/>
              <a:gd name="connsiteY13" fmla="*/ 274500 h 3292020"/>
              <a:gd name="connsiteX14" fmla="*/ 1055479 w 3480896"/>
              <a:gd name="connsiteY14" fmla="*/ 248374 h 3292020"/>
              <a:gd name="connsiteX15" fmla="*/ 924850 w 3480896"/>
              <a:gd name="connsiteY15" fmla="*/ 261437 h 3292020"/>
              <a:gd name="connsiteX16" fmla="*/ 885662 w 3480896"/>
              <a:gd name="connsiteY16" fmla="*/ 287563 h 3292020"/>
              <a:gd name="connsiteX17" fmla="*/ 820347 w 3480896"/>
              <a:gd name="connsiteY17" fmla="*/ 365940 h 3292020"/>
              <a:gd name="connsiteX18" fmla="*/ 741970 w 3480896"/>
              <a:gd name="connsiteY18" fmla="*/ 522694 h 3292020"/>
              <a:gd name="connsiteX19" fmla="*/ 650530 w 3480896"/>
              <a:gd name="connsiteY19" fmla="*/ 679449 h 3292020"/>
              <a:gd name="connsiteX20" fmla="*/ 611342 w 3480896"/>
              <a:gd name="connsiteY20" fmla="*/ 731700 h 3292020"/>
              <a:gd name="connsiteX21" fmla="*/ 546027 w 3480896"/>
              <a:gd name="connsiteY21" fmla="*/ 862329 h 3292020"/>
              <a:gd name="connsiteX22" fmla="*/ 493776 w 3480896"/>
              <a:gd name="connsiteY22" fmla="*/ 901517 h 3292020"/>
              <a:gd name="connsiteX23" fmla="*/ 363147 w 3480896"/>
              <a:gd name="connsiteY23" fmla="*/ 1045209 h 3292020"/>
              <a:gd name="connsiteX24" fmla="*/ 245582 w 3480896"/>
              <a:gd name="connsiteY24" fmla="*/ 1241151 h 3292020"/>
              <a:gd name="connsiteX25" fmla="*/ 180267 w 3480896"/>
              <a:gd name="connsiteY25" fmla="*/ 1319529 h 3292020"/>
              <a:gd name="connsiteX26" fmla="*/ 141079 w 3480896"/>
              <a:gd name="connsiteY26" fmla="*/ 1358717 h 3292020"/>
              <a:gd name="connsiteX27" fmla="*/ 101890 w 3480896"/>
              <a:gd name="connsiteY27" fmla="*/ 1410969 h 3292020"/>
              <a:gd name="connsiteX28" fmla="*/ 10450 w 3480896"/>
              <a:gd name="connsiteY28" fmla="*/ 1515471 h 3292020"/>
              <a:gd name="connsiteX29" fmla="*/ 23513 w 3480896"/>
              <a:gd name="connsiteY29" fmla="*/ 1619974 h 3292020"/>
              <a:gd name="connsiteX30" fmla="*/ 75764 w 3480896"/>
              <a:gd name="connsiteY30" fmla="*/ 1672226 h 3292020"/>
              <a:gd name="connsiteX31" fmla="*/ 154142 w 3480896"/>
              <a:gd name="connsiteY31" fmla="*/ 1776729 h 3292020"/>
              <a:gd name="connsiteX32" fmla="*/ 180267 w 3480896"/>
              <a:gd name="connsiteY32" fmla="*/ 1815917 h 3292020"/>
              <a:gd name="connsiteX33" fmla="*/ 193330 w 3480896"/>
              <a:gd name="connsiteY33" fmla="*/ 1855106 h 3292020"/>
              <a:gd name="connsiteX34" fmla="*/ 271707 w 3480896"/>
              <a:gd name="connsiteY34" fmla="*/ 1920420 h 3292020"/>
              <a:gd name="connsiteX35" fmla="*/ 310896 w 3480896"/>
              <a:gd name="connsiteY35" fmla="*/ 1959609 h 3292020"/>
              <a:gd name="connsiteX36" fmla="*/ 363147 w 3480896"/>
              <a:gd name="connsiteY36" fmla="*/ 2037986 h 3292020"/>
              <a:gd name="connsiteX37" fmla="*/ 519902 w 3480896"/>
              <a:gd name="connsiteY37" fmla="*/ 2103300 h 3292020"/>
              <a:gd name="connsiteX38" fmla="*/ 572153 w 3480896"/>
              <a:gd name="connsiteY38" fmla="*/ 2129426 h 3292020"/>
              <a:gd name="connsiteX39" fmla="*/ 637467 w 3480896"/>
              <a:gd name="connsiteY39" fmla="*/ 2142489 h 3292020"/>
              <a:gd name="connsiteX40" fmla="*/ 689719 w 3480896"/>
              <a:gd name="connsiteY40" fmla="*/ 2155551 h 3292020"/>
              <a:gd name="connsiteX41" fmla="*/ 807284 w 3480896"/>
              <a:gd name="connsiteY41" fmla="*/ 2181677 h 3292020"/>
              <a:gd name="connsiteX42" fmla="*/ 937913 w 3480896"/>
              <a:gd name="connsiteY42" fmla="*/ 2246991 h 3292020"/>
              <a:gd name="connsiteX43" fmla="*/ 1016290 w 3480896"/>
              <a:gd name="connsiteY43" fmla="*/ 2286180 h 3292020"/>
              <a:gd name="connsiteX44" fmla="*/ 1173044 w 3480896"/>
              <a:gd name="connsiteY44" fmla="*/ 2377620 h 3292020"/>
              <a:gd name="connsiteX45" fmla="*/ 1264484 w 3480896"/>
              <a:gd name="connsiteY45" fmla="*/ 2416809 h 3292020"/>
              <a:gd name="connsiteX46" fmla="*/ 1342862 w 3480896"/>
              <a:gd name="connsiteY46" fmla="*/ 2429871 h 3292020"/>
              <a:gd name="connsiteX47" fmla="*/ 1382050 w 3480896"/>
              <a:gd name="connsiteY47" fmla="*/ 2612751 h 3292020"/>
              <a:gd name="connsiteX48" fmla="*/ 1421239 w 3480896"/>
              <a:gd name="connsiteY48" fmla="*/ 2665003 h 3292020"/>
              <a:gd name="connsiteX49" fmla="*/ 1460427 w 3480896"/>
              <a:gd name="connsiteY49" fmla="*/ 2743380 h 3292020"/>
              <a:gd name="connsiteX50" fmla="*/ 1486553 w 3480896"/>
              <a:gd name="connsiteY50" fmla="*/ 2808694 h 3292020"/>
              <a:gd name="connsiteX51" fmla="*/ 1577993 w 3480896"/>
              <a:gd name="connsiteY51" fmla="*/ 2900134 h 3292020"/>
              <a:gd name="connsiteX52" fmla="*/ 1656370 w 3480896"/>
              <a:gd name="connsiteY52" fmla="*/ 2978511 h 3292020"/>
              <a:gd name="connsiteX53" fmla="*/ 1695559 w 3480896"/>
              <a:gd name="connsiteY53" fmla="*/ 3030763 h 3292020"/>
              <a:gd name="connsiteX54" fmla="*/ 1800062 w 3480896"/>
              <a:gd name="connsiteY54" fmla="*/ 3135266 h 3292020"/>
              <a:gd name="connsiteX55" fmla="*/ 1839250 w 3480896"/>
              <a:gd name="connsiteY55" fmla="*/ 3187517 h 3292020"/>
              <a:gd name="connsiteX56" fmla="*/ 1878439 w 3480896"/>
              <a:gd name="connsiteY56" fmla="*/ 3213643 h 3292020"/>
              <a:gd name="connsiteX57" fmla="*/ 1930690 w 3480896"/>
              <a:gd name="connsiteY57" fmla="*/ 3265894 h 3292020"/>
              <a:gd name="connsiteX58" fmla="*/ 2035193 w 3480896"/>
              <a:gd name="connsiteY58" fmla="*/ 3292020 h 3292020"/>
              <a:gd name="connsiteX59" fmla="*/ 2113570 w 3480896"/>
              <a:gd name="connsiteY59" fmla="*/ 3278957 h 3292020"/>
              <a:gd name="connsiteX60" fmla="*/ 2191947 w 3480896"/>
              <a:gd name="connsiteY60" fmla="*/ 3187517 h 3292020"/>
              <a:gd name="connsiteX61" fmla="*/ 2231136 w 3480896"/>
              <a:gd name="connsiteY61" fmla="*/ 3148329 h 3292020"/>
              <a:gd name="connsiteX62" fmla="*/ 2335639 w 3480896"/>
              <a:gd name="connsiteY62" fmla="*/ 2952386 h 3292020"/>
              <a:gd name="connsiteX63" fmla="*/ 2361764 w 3480896"/>
              <a:gd name="connsiteY63" fmla="*/ 2874009 h 3292020"/>
              <a:gd name="connsiteX64" fmla="*/ 2427079 w 3480896"/>
              <a:gd name="connsiteY64" fmla="*/ 2769506 h 3292020"/>
              <a:gd name="connsiteX65" fmla="*/ 2466267 w 3480896"/>
              <a:gd name="connsiteY65" fmla="*/ 2717254 h 3292020"/>
              <a:gd name="connsiteX66" fmla="*/ 2492393 w 3480896"/>
              <a:gd name="connsiteY66" fmla="*/ 2665003 h 3292020"/>
              <a:gd name="connsiteX67" fmla="*/ 2570770 w 3480896"/>
              <a:gd name="connsiteY67" fmla="*/ 2599689 h 3292020"/>
              <a:gd name="connsiteX68" fmla="*/ 2636084 w 3480896"/>
              <a:gd name="connsiteY68" fmla="*/ 2521311 h 3292020"/>
              <a:gd name="connsiteX69" fmla="*/ 2675273 w 3480896"/>
              <a:gd name="connsiteY69" fmla="*/ 2495186 h 3292020"/>
              <a:gd name="connsiteX70" fmla="*/ 3054096 w 3480896"/>
              <a:gd name="connsiteY70" fmla="*/ 2129426 h 3292020"/>
              <a:gd name="connsiteX71" fmla="*/ 3263102 w 3480896"/>
              <a:gd name="connsiteY71" fmla="*/ 1959609 h 3292020"/>
              <a:gd name="connsiteX72" fmla="*/ 3354542 w 3480896"/>
              <a:gd name="connsiteY72" fmla="*/ 1894294 h 3292020"/>
              <a:gd name="connsiteX73" fmla="*/ 3393730 w 3480896"/>
              <a:gd name="connsiteY73" fmla="*/ 1868169 h 3292020"/>
              <a:gd name="connsiteX74" fmla="*/ 3432919 w 3480896"/>
              <a:gd name="connsiteY74" fmla="*/ 1828980 h 3292020"/>
              <a:gd name="connsiteX75" fmla="*/ 3445982 w 3480896"/>
              <a:gd name="connsiteY75" fmla="*/ 1776729 h 3292020"/>
              <a:gd name="connsiteX76" fmla="*/ 3472107 w 3480896"/>
              <a:gd name="connsiteY76" fmla="*/ 1698351 h 3292020"/>
              <a:gd name="connsiteX77" fmla="*/ 3432919 w 3480896"/>
              <a:gd name="connsiteY77" fmla="*/ 1267277 h 3292020"/>
              <a:gd name="connsiteX78" fmla="*/ 3406793 w 3480896"/>
              <a:gd name="connsiteY78" fmla="*/ 1215026 h 3292020"/>
              <a:gd name="connsiteX79" fmla="*/ 3341479 w 3480896"/>
              <a:gd name="connsiteY79" fmla="*/ 1097460 h 3292020"/>
              <a:gd name="connsiteX80" fmla="*/ 3302290 w 3480896"/>
              <a:gd name="connsiteY80" fmla="*/ 1045209 h 3292020"/>
              <a:gd name="connsiteX81" fmla="*/ 3236976 w 3480896"/>
              <a:gd name="connsiteY81" fmla="*/ 1032146 h 3292020"/>
              <a:gd name="connsiteX82" fmla="*/ 3067159 w 3480896"/>
              <a:gd name="connsiteY82" fmla="*/ 940706 h 3292020"/>
              <a:gd name="connsiteX83" fmla="*/ 3014907 w 3480896"/>
              <a:gd name="connsiteY83" fmla="*/ 914580 h 3292020"/>
              <a:gd name="connsiteX84" fmla="*/ 2936530 w 3480896"/>
              <a:gd name="connsiteY84" fmla="*/ 875391 h 3292020"/>
              <a:gd name="connsiteX85" fmla="*/ 2832027 w 3480896"/>
              <a:gd name="connsiteY85" fmla="*/ 757826 h 3292020"/>
              <a:gd name="connsiteX86" fmla="*/ 2818964 w 3480896"/>
              <a:gd name="connsiteY86" fmla="*/ 718637 h 3292020"/>
              <a:gd name="connsiteX87" fmla="*/ 2832027 w 3480896"/>
              <a:gd name="connsiteY87" fmla="*/ 640260 h 3292020"/>
              <a:gd name="connsiteX88" fmla="*/ 2923467 w 3480896"/>
              <a:gd name="connsiteY88" fmla="*/ 574946 h 3292020"/>
              <a:gd name="connsiteX89" fmla="*/ 2897342 w 3480896"/>
              <a:gd name="connsiteY89" fmla="*/ 522694 h 3292020"/>
              <a:gd name="connsiteX90" fmla="*/ 2858153 w 3480896"/>
              <a:gd name="connsiteY90" fmla="*/ 457380 h 3292020"/>
              <a:gd name="connsiteX91" fmla="*/ 2832027 w 3480896"/>
              <a:gd name="connsiteY91" fmla="*/ 392066 h 3292020"/>
              <a:gd name="connsiteX92" fmla="*/ 2818964 w 3480896"/>
              <a:gd name="connsiteY92" fmla="*/ 352877 h 3292020"/>
              <a:gd name="connsiteX93" fmla="*/ 2792839 w 3480896"/>
              <a:gd name="connsiteY93" fmla="*/ 287563 h 3292020"/>
              <a:gd name="connsiteX94" fmla="*/ 2766713 w 3480896"/>
              <a:gd name="connsiteY94" fmla="*/ 209186 h 3292020"/>
              <a:gd name="connsiteX95" fmla="*/ 2753650 w 3480896"/>
              <a:gd name="connsiteY95" fmla="*/ 169997 h 3292020"/>
              <a:gd name="connsiteX96" fmla="*/ 2727524 w 3480896"/>
              <a:gd name="connsiteY96" fmla="*/ 130809 h 3292020"/>
              <a:gd name="connsiteX97" fmla="*/ 2688336 w 3480896"/>
              <a:gd name="connsiteY97" fmla="*/ 143871 h 3292020"/>
              <a:gd name="connsiteX98" fmla="*/ 2596896 w 3480896"/>
              <a:gd name="connsiteY98" fmla="*/ 235311 h 3292020"/>
              <a:gd name="connsiteX99" fmla="*/ 2583833 w 3480896"/>
              <a:gd name="connsiteY99" fmla="*/ 235311 h 32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80896" h="3292020">
                <a:moveTo>
                  <a:pt x="2583833" y="235311"/>
                </a:moveTo>
                <a:cubicBezTo>
                  <a:pt x="2566416" y="207008"/>
                  <a:pt x="2562403" y="163507"/>
                  <a:pt x="2492393" y="65494"/>
                </a:cubicBezTo>
                <a:cubicBezTo>
                  <a:pt x="2483268" y="52719"/>
                  <a:pt x="2478328" y="36357"/>
                  <a:pt x="2466267" y="26306"/>
                </a:cubicBezTo>
                <a:cubicBezTo>
                  <a:pt x="2451308" y="13840"/>
                  <a:pt x="2431433" y="8889"/>
                  <a:pt x="2414016" y="180"/>
                </a:cubicBezTo>
                <a:cubicBezTo>
                  <a:pt x="2152128" y="27747"/>
                  <a:pt x="2244741" y="0"/>
                  <a:pt x="2126633" y="39369"/>
                </a:cubicBezTo>
                <a:cubicBezTo>
                  <a:pt x="2074382" y="35015"/>
                  <a:pt x="2022311" y="26306"/>
                  <a:pt x="1969879" y="26306"/>
                </a:cubicBezTo>
                <a:cubicBezTo>
                  <a:pt x="1939090" y="26306"/>
                  <a:pt x="1909113" y="36702"/>
                  <a:pt x="1878439" y="39369"/>
                </a:cubicBezTo>
                <a:cubicBezTo>
                  <a:pt x="1808897" y="45416"/>
                  <a:pt x="1739102" y="48077"/>
                  <a:pt x="1669433" y="52431"/>
                </a:cubicBezTo>
                <a:cubicBezTo>
                  <a:pt x="1652016" y="56785"/>
                  <a:pt x="1633992" y="59190"/>
                  <a:pt x="1617182" y="65494"/>
                </a:cubicBezTo>
                <a:cubicBezTo>
                  <a:pt x="1597206" y="72985"/>
                  <a:pt x="1543791" y="101502"/>
                  <a:pt x="1525742" y="117746"/>
                </a:cubicBezTo>
                <a:cubicBezTo>
                  <a:pt x="1493702" y="146582"/>
                  <a:pt x="1458213" y="173321"/>
                  <a:pt x="1434302" y="209186"/>
                </a:cubicBezTo>
                <a:cubicBezTo>
                  <a:pt x="1425593" y="222249"/>
                  <a:pt x="1421959" y="240856"/>
                  <a:pt x="1408176" y="248374"/>
                </a:cubicBezTo>
                <a:cubicBezTo>
                  <a:pt x="1371911" y="268155"/>
                  <a:pt x="1290610" y="287563"/>
                  <a:pt x="1290610" y="287563"/>
                </a:cubicBezTo>
                <a:cubicBezTo>
                  <a:pt x="1242713" y="283209"/>
                  <a:pt x="1194592" y="280856"/>
                  <a:pt x="1146919" y="274500"/>
                </a:cubicBezTo>
                <a:cubicBezTo>
                  <a:pt x="1119580" y="270855"/>
                  <a:pt x="1082347" y="257330"/>
                  <a:pt x="1055479" y="248374"/>
                </a:cubicBezTo>
                <a:cubicBezTo>
                  <a:pt x="1011936" y="252728"/>
                  <a:pt x="967490" y="251597"/>
                  <a:pt x="924850" y="261437"/>
                </a:cubicBezTo>
                <a:cubicBezTo>
                  <a:pt x="909553" y="264967"/>
                  <a:pt x="897723" y="277512"/>
                  <a:pt x="885662" y="287563"/>
                </a:cubicBezTo>
                <a:cubicBezTo>
                  <a:pt x="847942" y="318996"/>
                  <a:pt x="846037" y="327405"/>
                  <a:pt x="820347" y="365940"/>
                </a:cubicBezTo>
                <a:cubicBezTo>
                  <a:pt x="774421" y="503721"/>
                  <a:pt x="820753" y="387636"/>
                  <a:pt x="741970" y="522694"/>
                </a:cubicBezTo>
                <a:cubicBezTo>
                  <a:pt x="711490" y="574946"/>
                  <a:pt x="686825" y="631055"/>
                  <a:pt x="650530" y="679449"/>
                </a:cubicBezTo>
                <a:cubicBezTo>
                  <a:pt x="637467" y="696866"/>
                  <a:pt x="621915" y="712669"/>
                  <a:pt x="611342" y="731700"/>
                </a:cubicBezTo>
                <a:cubicBezTo>
                  <a:pt x="575644" y="795957"/>
                  <a:pt x="597435" y="803577"/>
                  <a:pt x="546027" y="862329"/>
                </a:cubicBezTo>
                <a:cubicBezTo>
                  <a:pt x="531691" y="878714"/>
                  <a:pt x="510048" y="887053"/>
                  <a:pt x="493776" y="901517"/>
                </a:cubicBezTo>
                <a:cubicBezTo>
                  <a:pt x="458451" y="932917"/>
                  <a:pt x="388486" y="1007200"/>
                  <a:pt x="363147" y="1045209"/>
                </a:cubicBezTo>
                <a:cubicBezTo>
                  <a:pt x="320896" y="1108585"/>
                  <a:pt x="294344" y="1182637"/>
                  <a:pt x="245582" y="1241151"/>
                </a:cubicBezTo>
                <a:cubicBezTo>
                  <a:pt x="223810" y="1267277"/>
                  <a:pt x="202861" y="1294111"/>
                  <a:pt x="180267" y="1319529"/>
                </a:cubicBezTo>
                <a:cubicBezTo>
                  <a:pt x="167994" y="1333336"/>
                  <a:pt x="153101" y="1344691"/>
                  <a:pt x="141079" y="1358717"/>
                </a:cubicBezTo>
                <a:cubicBezTo>
                  <a:pt x="126910" y="1375247"/>
                  <a:pt x="116354" y="1394697"/>
                  <a:pt x="101890" y="1410969"/>
                </a:cubicBezTo>
                <a:cubicBezTo>
                  <a:pt x="0" y="1525595"/>
                  <a:pt x="66645" y="1431181"/>
                  <a:pt x="10450" y="1515471"/>
                </a:cubicBezTo>
                <a:cubicBezTo>
                  <a:pt x="14804" y="1550305"/>
                  <a:pt x="10011" y="1587569"/>
                  <a:pt x="23513" y="1619974"/>
                </a:cubicBezTo>
                <a:cubicBezTo>
                  <a:pt x="32987" y="1642711"/>
                  <a:pt x="59995" y="1653303"/>
                  <a:pt x="75764" y="1672226"/>
                </a:cubicBezTo>
                <a:cubicBezTo>
                  <a:pt x="103640" y="1705677"/>
                  <a:pt x="129989" y="1740499"/>
                  <a:pt x="154142" y="1776729"/>
                </a:cubicBezTo>
                <a:cubicBezTo>
                  <a:pt x="162850" y="1789792"/>
                  <a:pt x="173246" y="1801875"/>
                  <a:pt x="180267" y="1815917"/>
                </a:cubicBezTo>
                <a:cubicBezTo>
                  <a:pt x="186425" y="1828233"/>
                  <a:pt x="185692" y="1843649"/>
                  <a:pt x="193330" y="1855106"/>
                </a:cubicBezTo>
                <a:cubicBezTo>
                  <a:pt x="221950" y="1898036"/>
                  <a:pt x="235564" y="1890300"/>
                  <a:pt x="271707" y="1920420"/>
                </a:cubicBezTo>
                <a:cubicBezTo>
                  <a:pt x="285899" y="1932247"/>
                  <a:pt x="299554" y="1945027"/>
                  <a:pt x="310896" y="1959609"/>
                </a:cubicBezTo>
                <a:cubicBezTo>
                  <a:pt x="330173" y="1984394"/>
                  <a:pt x="332685" y="2030371"/>
                  <a:pt x="363147" y="2037986"/>
                </a:cubicBezTo>
                <a:cubicBezTo>
                  <a:pt x="453181" y="2060495"/>
                  <a:pt x="399343" y="2043021"/>
                  <a:pt x="519902" y="2103300"/>
                </a:cubicBezTo>
                <a:cubicBezTo>
                  <a:pt x="537319" y="2112009"/>
                  <a:pt x="553058" y="2125607"/>
                  <a:pt x="572153" y="2129426"/>
                </a:cubicBezTo>
                <a:cubicBezTo>
                  <a:pt x="593924" y="2133780"/>
                  <a:pt x="615793" y="2137673"/>
                  <a:pt x="637467" y="2142489"/>
                </a:cubicBezTo>
                <a:cubicBezTo>
                  <a:pt x="654993" y="2146384"/>
                  <a:pt x="672225" y="2151514"/>
                  <a:pt x="689719" y="2155551"/>
                </a:cubicBezTo>
                <a:lnTo>
                  <a:pt x="807284" y="2181677"/>
                </a:lnTo>
                <a:lnTo>
                  <a:pt x="937913" y="2246991"/>
                </a:lnTo>
                <a:cubicBezTo>
                  <a:pt x="964039" y="2260054"/>
                  <a:pt x="991986" y="2269978"/>
                  <a:pt x="1016290" y="2286180"/>
                </a:cubicBezTo>
                <a:cubicBezTo>
                  <a:pt x="1097511" y="2340327"/>
                  <a:pt x="1086546" y="2337697"/>
                  <a:pt x="1173044" y="2377620"/>
                </a:cubicBezTo>
                <a:cubicBezTo>
                  <a:pt x="1203153" y="2391517"/>
                  <a:pt x="1232789" y="2407057"/>
                  <a:pt x="1264484" y="2416809"/>
                </a:cubicBezTo>
                <a:cubicBezTo>
                  <a:pt x="1289799" y="2424598"/>
                  <a:pt x="1316736" y="2425517"/>
                  <a:pt x="1342862" y="2429871"/>
                </a:cubicBezTo>
                <a:cubicBezTo>
                  <a:pt x="1351849" y="2510758"/>
                  <a:pt x="1345243" y="2546499"/>
                  <a:pt x="1382050" y="2612751"/>
                </a:cubicBezTo>
                <a:cubicBezTo>
                  <a:pt x="1392623" y="2631783"/>
                  <a:pt x="1410038" y="2646334"/>
                  <a:pt x="1421239" y="2665003"/>
                </a:cubicBezTo>
                <a:cubicBezTo>
                  <a:pt x="1436267" y="2690050"/>
                  <a:pt x="1448340" y="2716789"/>
                  <a:pt x="1460427" y="2743380"/>
                </a:cubicBezTo>
                <a:cubicBezTo>
                  <a:pt x="1470130" y="2764727"/>
                  <a:pt x="1472484" y="2789935"/>
                  <a:pt x="1486553" y="2808694"/>
                </a:cubicBezTo>
                <a:cubicBezTo>
                  <a:pt x="1512416" y="2843178"/>
                  <a:pt x="1547513" y="2869654"/>
                  <a:pt x="1577993" y="2900134"/>
                </a:cubicBezTo>
                <a:cubicBezTo>
                  <a:pt x="1604119" y="2926260"/>
                  <a:pt x="1634202" y="2948953"/>
                  <a:pt x="1656370" y="2978511"/>
                </a:cubicBezTo>
                <a:cubicBezTo>
                  <a:pt x="1669433" y="2995928"/>
                  <a:pt x="1680847" y="3014714"/>
                  <a:pt x="1695559" y="3030763"/>
                </a:cubicBezTo>
                <a:cubicBezTo>
                  <a:pt x="1728847" y="3067078"/>
                  <a:pt x="1770504" y="3095855"/>
                  <a:pt x="1800062" y="3135266"/>
                </a:cubicBezTo>
                <a:cubicBezTo>
                  <a:pt x="1813125" y="3152683"/>
                  <a:pt x="1823855" y="3172122"/>
                  <a:pt x="1839250" y="3187517"/>
                </a:cubicBezTo>
                <a:cubicBezTo>
                  <a:pt x="1850351" y="3198618"/>
                  <a:pt x="1866519" y="3203426"/>
                  <a:pt x="1878439" y="3213643"/>
                </a:cubicBezTo>
                <a:cubicBezTo>
                  <a:pt x="1897141" y="3229673"/>
                  <a:pt x="1908659" y="3254879"/>
                  <a:pt x="1930690" y="3265894"/>
                </a:cubicBezTo>
                <a:cubicBezTo>
                  <a:pt x="1962806" y="3281952"/>
                  <a:pt x="2035193" y="3292020"/>
                  <a:pt x="2035193" y="3292020"/>
                </a:cubicBezTo>
                <a:cubicBezTo>
                  <a:pt x="2061319" y="3287666"/>
                  <a:pt x="2088978" y="3288794"/>
                  <a:pt x="2113570" y="3278957"/>
                </a:cubicBezTo>
                <a:cubicBezTo>
                  <a:pt x="2181720" y="3251697"/>
                  <a:pt x="2155800" y="3238123"/>
                  <a:pt x="2191947" y="3187517"/>
                </a:cubicBezTo>
                <a:cubicBezTo>
                  <a:pt x="2202685" y="3172484"/>
                  <a:pt x="2220052" y="3163108"/>
                  <a:pt x="2231136" y="3148329"/>
                </a:cubicBezTo>
                <a:cubicBezTo>
                  <a:pt x="2258529" y="3111804"/>
                  <a:pt x="2329608" y="2970478"/>
                  <a:pt x="2335639" y="2952386"/>
                </a:cubicBezTo>
                <a:cubicBezTo>
                  <a:pt x="2344347" y="2926260"/>
                  <a:pt x="2350368" y="2899079"/>
                  <a:pt x="2361764" y="2874009"/>
                </a:cubicBezTo>
                <a:cubicBezTo>
                  <a:pt x="2369394" y="2857223"/>
                  <a:pt x="2411378" y="2791488"/>
                  <a:pt x="2427079" y="2769506"/>
                </a:cubicBezTo>
                <a:cubicBezTo>
                  <a:pt x="2439733" y="2751790"/>
                  <a:pt x="2454728" y="2735716"/>
                  <a:pt x="2466267" y="2717254"/>
                </a:cubicBezTo>
                <a:cubicBezTo>
                  <a:pt x="2476588" y="2700741"/>
                  <a:pt x="2481075" y="2680849"/>
                  <a:pt x="2492393" y="2665003"/>
                </a:cubicBezTo>
                <a:cubicBezTo>
                  <a:pt x="2526069" y="2617858"/>
                  <a:pt x="2530330" y="2633389"/>
                  <a:pt x="2570770" y="2599689"/>
                </a:cubicBezTo>
                <a:cubicBezTo>
                  <a:pt x="2699182" y="2492679"/>
                  <a:pt x="2533322" y="2624073"/>
                  <a:pt x="2636084" y="2521311"/>
                </a:cubicBezTo>
                <a:cubicBezTo>
                  <a:pt x="2647185" y="2510210"/>
                  <a:pt x="2663859" y="2505966"/>
                  <a:pt x="2675273" y="2495186"/>
                </a:cubicBezTo>
                <a:cubicBezTo>
                  <a:pt x="2792565" y="2384410"/>
                  <a:pt x="2927340" y="2232415"/>
                  <a:pt x="3054096" y="2129426"/>
                </a:cubicBezTo>
                <a:cubicBezTo>
                  <a:pt x="3123765" y="2072820"/>
                  <a:pt x="3188413" y="2009403"/>
                  <a:pt x="3263102" y="1959609"/>
                </a:cubicBezTo>
                <a:cubicBezTo>
                  <a:pt x="3355474" y="1898026"/>
                  <a:pt x="3241097" y="1975326"/>
                  <a:pt x="3354542" y="1894294"/>
                </a:cubicBezTo>
                <a:cubicBezTo>
                  <a:pt x="3367317" y="1885169"/>
                  <a:pt x="3381669" y="1878219"/>
                  <a:pt x="3393730" y="1868169"/>
                </a:cubicBezTo>
                <a:cubicBezTo>
                  <a:pt x="3407922" y="1856342"/>
                  <a:pt x="3419856" y="1842043"/>
                  <a:pt x="3432919" y="1828980"/>
                </a:cubicBezTo>
                <a:cubicBezTo>
                  <a:pt x="3437273" y="1811563"/>
                  <a:pt x="3440823" y="1793925"/>
                  <a:pt x="3445982" y="1776729"/>
                </a:cubicBezTo>
                <a:cubicBezTo>
                  <a:pt x="3453895" y="1750351"/>
                  <a:pt x="3472107" y="1698351"/>
                  <a:pt x="3472107" y="1698351"/>
                </a:cubicBezTo>
                <a:cubicBezTo>
                  <a:pt x="3471474" y="1682524"/>
                  <a:pt x="3480896" y="1363230"/>
                  <a:pt x="3432919" y="1267277"/>
                </a:cubicBezTo>
                <a:cubicBezTo>
                  <a:pt x="3424210" y="1249860"/>
                  <a:pt x="3414025" y="1233106"/>
                  <a:pt x="3406793" y="1215026"/>
                </a:cubicBezTo>
                <a:cubicBezTo>
                  <a:pt x="3351907" y="1077813"/>
                  <a:pt x="3415513" y="1183834"/>
                  <a:pt x="3341479" y="1097460"/>
                </a:cubicBezTo>
                <a:cubicBezTo>
                  <a:pt x="3327310" y="1080930"/>
                  <a:pt x="3320752" y="1056748"/>
                  <a:pt x="3302290" y="1045209"/>
                </a:cubicBezTo>
                <a:cubicBezTo>
                  <a:pt x="3283462" y="1033442"/>
                  <a:pt x="3258747" y="1036500"/>
                  <a:pt x="3236976" y="1032146"/>
                </a:cubicBezTo>
                <a:cubicBezTo>
                  <a:pt x="2988619" y="907966"/>
                  <a:pt x="3244845" y="1039420"/>
                  <a:pt x="3067159" y="940706"/>
                </a:cubicBezTo>
                <a:cubicBezTo>
                  <a:pt x="3050136" y="931249"/>
                  <a:pt x="3031814" y="924241"/>
                  <a:pt x="3014907" y="914580"/>
                </a:cubicBezTo>
                <a:cubicBezTo>
                  <a:pt x="2944002" y="874063"/>
                  <a:pt x="3008382" y="899342"/>
                  <a:pt x="2936530" y="875391"/>
                </a:cubicBezTo>
                <a:cubicBezTo>
                  <a:pt x="2847052" y="785913"/>
                  <a:pt x="2878648" y="827756"/>
                  <a:pt x="2832027" y="757826"/>
                </a:cubicBezTo>
                <a:cubicBezTo>
                  <a:pt x="2827673" y="744763"/>
                  <a:pt x="2818964" y="732407"/>
                  <a:pt x="2818964" y="718637"/>
                </a:cubicBezTo>
                <a:cubicBezTo>
                  <a:pt x="2818964" y="692151"/>
                  <a:pt x="2819164" y="663413"/>
                  <a:pt x="2832027" y="640260"/>
                </a:cubicBezTo>
                <a:cubicBezTo>
                  <a:pt x="2836793" y="631681"/>
                  <a:pt x="2909462" y="584283"/>
                  <a:pt x="2923467" y="574946"/>
                </a:cubicBezTo>
                <a:cubicBezTo>
                  <a:pt x="2914759" y="557529"/>
                  <a:pt x="2906799" y="539717"/>
                  <a:pt x="2897342" y="522694"/>
                </a:cubicBezTo>
                <a:cubicBezTo>
                  <a:pt x="2885012" y="500499"/>
                  <a:pt x="2869508" y="480089"/>
                  <a:pt x="2858153" y="457380"/>
                </a:cubicBezTo>
                <a:cubicBezTo>
                  <a:pt x="2847666" y="436407"/>
                  <a:pt x="2840260" y="414021"/>
                  <a:pt x="2832027" y="392066"/>
                </a:cubicBezTo>
                <a:cubicBezTo>
                  <a:pt x="2827192" y="379173"/>
                  <a:pt x="2823799" y="365770"/>
                  <a:pt x="2818964" y="352877"/>
                </a:cubicBezTo>
                <a:cubicBezTo>
                  <a:pt x="2810731" y="330922"/>
                  <a:pt x="2800852" y="309600"/>
                  <a:pt x="2792839" y="287563"/>
                </a:cubicBezTo>
                <a:cubicBezTo>
                  <a:pt x="2783428" y="261682"/>
                  <a:pt x="2775422" y="235312"/>
                  <a:pt x="2766713" y="209186"/>
                </a:cubicBezTo>
                <a:cubicBezTo>
                  <a:pt x="2762359" y="196123"/>
                  <a:pt x="2761288" y="181454"/>
                  <a:pt x="2753650" y="169997"/>
                </a:cubicBezTo>
                <a:lnTo>
                  <a:pt x="2727524" y="130809"/>
                </a:lnTo>
                <a:cubicBezTo>
                  <a:pt x="2714461" y="135163"/>
                  <a:pt x="2698072" y="134135"/>
                  <a:pt x="2688336" y="143871"/>
                </a:cubicBezTo>
                <a:cubicBezTo>
                  <a:pt x="2605997" y="226210"/>
                  <a:pt x="2675717" y="215607"/>
                  <a:pt x="2596896" y="235311"/>
                </a:cubicBezTo>
                <a:cubicBezTo>
                  <a:pt x="2592672" y="236367"/>
                  <a:pt x="2601250" y="263614"/>
                  <a:pt x="2583833" y="235311"/>
                </a:cubicBezTo>
                <a:close/>
              </a:path>
            </a:pathLst>
          </a:custGeom>
          <a:solidFill>
            <a:srgbClr val="EEF30D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sz="4400" dirty="0" smtClean="0">
              <a:solidFill>
                <a:srgbClr val="FF0000"/>
              </a:solidFill>
              <a:cs typeface="B Moj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1287" y="728008"/>
            <a:ext cx="2400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 smtClean="0">
                <a:solidFill>
                  <a:srgbClr val="FF0000"/>
                </a:solidFill>
                <a:cs typeface="B Moj" pitchFamily="2" charset="-78"/>
              </a:rPr>
              <a:t>آتش زدن احادیث پیامبر</a:t>
            </a:r>
          </a:p>
        </p:txBody>
      </p:sp>
      <p:sp>
        <p:nvSpPr>
          <p:cNvPr id="12" name="Freeform 11"/>
          <p:cNvSpPr/>
          <p:nvPr/>
        </p:nvSpPr>
        <p:spPr>
          <a:xfrm rot="15766091">
            <a:off x="5905313" y="249059"/>
            <a:ext cx="3633296" cy="3124200"/>
          </a:xfrm>
          <a:custGeom>
            <a:avLst/>
            <a:gdLst>
              <a:gd name="connsiteX0" fmla="*/ 2583833 w 3480896"/>
              <a:gd name="connsiteY0" fmla="*/ 235311 h 3292020"/>
              <a:gd name="connsiteX1" fmla="*/ 2492393 w 3480896"/>
              <a:gd name="connsiteY1" fmla="*/ 65494 h 3292020"/>
              <a:gd name="connsiteX2" fmla="*/ 2466267 w 3480896"/>
              <a:gd name="connsiteY2" fmla="*/ 26306 h 3292020"/>
              <a:gd name="connsiteX3" fmla="*/ 2414016 w 3480896"/>
              <a:gd name="connsiteY3" fmla="*/ 180 h 3292020"/>
              <a:gd name="connsiteX4" fmla="*/ 2126633 w 3480896"/>
              <a:gd name="connsiteY4" fmla="*/ 39369 h 3292020"/>
              <a:gd name="connsiteX5" fmla="*/ 1969879 w 3480896"/>
              <a:gd name="connsiteY5" fmla="*/ 26306 h 3292020"/>
              <a:gd name="connsiteX6" fmla="*/ 1878439 w 3480896"/>
              <a:gd name="connsiteY6" fmla="*/ 39369 h 3292020"/>
              <a:gd name="connsiteX7" fmla="*/ 1669433 w 3480896"/>
              <a:gd name="connsiteY7" fmla="*/ 52431 h 3292020"/>
              <a:gd name="connsiteX8" fmla="*/ 1617182 w 3480896"/>
              <a:gd name="connsiteY8" fmla="*/ 65494 h 3292020"/>
              <a:gd name="connsiteX9" fmla="*/ 1525742 w 3480896"/>
              <a:gd name="connsiteY9" fmla="*/ 117746 h 3292020"/>
              <a:gd name="connsiteX10" fmla="*/ 1434302 w 3480896"/>
              <a:gd name="connsiteY10" fmla="*/ 209186 h 3292020"/>
              <a:gd name="connsiteX11" fmla="*/ 1408176 w 3480896"/>
              <a:gd name="connsiteY11" fmla="*/ 248374 h 3292020"/>
              <a:gd name="connsiteX12" fmla="*/ 1290610 w 3480896"/>
              <a:gd name="connsiteY12" fmla="*/ 287563 h 3292020"/>
              <a:gd name="connsiteX13" fmla="*/ 1146919 w 3480896"/>
              <a:gd name="connsiteY13" fmla="*/ 274500 h 3292020"/>
              <a:gd name="connsiteX14" fmla="*/ 1055479 w 3480896"/>
              <a:gd name="connsiteY14" fmla="*/ 248374 h 3292020"/>
              <a:gd name="connsiteX15" fmla="*/ 924850 w 3480896"/>
              <a:gd name="connsiteY15" fmla="*/ 261437 h 3292020"/>
              <a:gd name="connsiteX16" fmla="*/ 885662 w 3480896"/>
              <a:gd name="connsiteY16" fmla="*/ 287563 h 3292020"/>
              <a:gd name="connsiteX17" fmla="*/ 820347 w 3480896"/>
              <a:gd name="connsiteY17" fmla="*/ 365940 h 3292020"/>
              <a:gd name="connsiteX18" fmla="*/ 741970 w 3480896"/>
              <a:gd name="connsiteY18" fmla="*/ 522694 h 3292020"/>
              <a:gd name="connsiteX19" fmla="*/ 650530 w 3480896"/>
              <a:gd name="connsiteY19" fmla="*/ 679449 h 3292020"/>
              <a:gd name="connsiteX20" fmla="*/ 611342 w 3480896"/>
              <a:gd name="connsiteY20" fmla="*/ 731700 h 3292020"/>
              <a:gd name="connsiteX21" fmla="*/ 546027 w 3480896"/>
              <a:gd name="connsiteY21" fmla="*/ 862329 h 3292020"/>
              <a:gd name="connsiteX22" fmla="*/ 493776 w 3480896"/>
              <a:gd name="connsiteY22" fmla="*/ 901517 h 3292020"/>
              <a:gd name="connsiteX23" fmla="*/ 363147 w 3480896"/>
              <a:gd name="connsiteY23" fmla="*/ 1045209 h 3292020"/>
              <a:gd name="connsiteX24" fmla="*/ 245582 w 3480896"/>
              <a:gd name="connsiteY24" fmla="*/ 1241151 h 3292020"/>
              <a:gd name="connsiteX25" fmla="*/ 180267 w 3480896"/>
              <a:gd name="connsiteY25" fmla="*/ 1319529 h 3292020"/>
              <a:gd name="connsiteX26" fmla="*/ 141079 w 3480896"/>
              <a:gd name="connsiteY26" fmla="*/ 1358717 h 3292020"/>
              <a:gd name="connsiteX27" fmla="*/ 101890 w 3480896"/>
              <a:gd name="connsiteY27" fmla="*/ 1410969 h 3292020"/>
              <a:gd name="connsiteX28" fmla="*/ 10450 w 3480896"/>
              <a:gd name="connsiteY28" fmla="*/ 1515471 h 3292020"/>
              <a:gd name="connsiteX29" fmla="*/ 23513 w 3480896"/>
              <a:gd name="connsiteY29" fmla="*/ 1619974 h 3292020"/>
              <a:gd name="connsiteX30" fmla="*/ 75764 w 3480896"/>
              <a:gd name="connsiteY30" fmla="*/ 1672226 h 3292020"/>
              <a:gd name="connsiteX31" fmla="*/ 154142 w 3480896"/>
              <a:gd name="connsiteY31" fmla="*/ 1776729 h 3292020"/>
              <a:gd name="connsiteX32" fmla="*/ 180267 w 3480896"/>
              <a:gd name="connsiteY32" fmla="*/ 1815917 h 3292020"/>
              <a:gd name="connsiteX33" fmla="*/ 193330 w 3480896"/>
              <a:gd name="connsiteY33" fmla="*/ 1855106 h 3292020"/>
              <a:gd name="connsiteX34" fmla="*/ 271707 w 3480896"/>
              <a:gd name="connsiteY34" fmla="*/ 1920420 h 3292020"/>
              <a:gd name="connsiteX35" fmla="*/ 310896 w 3480896"/>
              <a:gd name="connsiteY35" fmla="*/ 1959609 h 3292020"/>
              <a:gd name="connsiteX36" fmla="*/ 363147 w 3480896"/>
              <a:gd name="connsiteY36" fmla="*/ 2037986 h 3292020"/>
              <a:gd name="connsiteX37" fmla="*/ 519902 w 3480896"/>
              <a:gd name="connsiteY37" fmla="*/ 2103300 h 3292020"/>
              <a:gd name="connsiteX38" fmla="*/ 572153 w 3480896"/>
              <a:gd name="connsiteY38" fmla="*/ 2129426 h 3292020"/>
              <a:gd name="connsiteX39" fmla="*/ 637467 w 3480896"/>
              <a:gd name="connsiteY39" fmla="*/ 2142489 h 3292020"/>
              <a:gd name="connsiteX40" fmla="*/ 689719 w 3480896"/>
              <a:gd name="connsiteY40" fmla="*/ 2155551 h 3292020"/>
              <a:gd name="connsiteX41" fmla="*/ 807284 w 3480896"/>
              <a:gd name="connsiteY41" fmla="*/ 2181677 h 3292020"/>
              <a:gd name="connsiteX42" fmla="*/ 937913 w 3480896"/>
              <a:gd name="connsiteY42" fmla="*/ 2246991 h 3292020"/>
              <a:gd name="connsiteX43" fmla="*/ 1016290 w 3480896"/>
              <a:gd name="connsiteY43" fmla="*/ 2286180 h 3292020"/>
              <a:gd name="connsiteX44" fmla="*/ 1173044 w 3480896"/>
              <a:gd name="connsiteY44" fmla="*/ 2377620 h 3292020"/>
              <a:gd name="connsiteX45" fmla="*/ 1264484 w 3480896"/>
              <a:gd name="connsiteY45" fmla="*/ 2416809 h 3292020"/>
              <a:gd name="connsiteX46" fmla="*/ 1342862 w 3480896"/>
              <a:gd name="connsiteY46" fmla="*/ 2429871 h 3292020"/>
              <a:gd name="connsiteX47" fmla="*/ 1382050 w 3480896"/>
              <a:gd name="connsiteY47" fmla="*/ 2612751 h 3292020"/>
              <a:gd name="connsiteX48" fmla="*/ 1421239 w 3480896"/>
              <a:gd name="connsiteY48" fmla="*/ 2665003 h 3292020"/>
              <a:gd name="connsiteX49" fmla="*/ 1460427 w 3480896"/>
              <a:gd name="connsiteY49" fmla="*/ 2743380 h 3292020"/>
              <a:gd name="connsiteX50" fmla="*/ 1486553 w 3480896"/>
              <a:gd name="connsiteY50" fmla="*/ 2808694 h 3292020"/>
              <a:gd name="connsiteX51" fmla="*/ 1577993 w 3480896"/>
              <a:gd name="connsiteY51" fmla="*/ 2900134 h 3292020"/>
              <a:gd name="connsiteX52" fmla="*/ 1656370 w 3480896"/>
              <a:gd name="connsiteY52" fmla="*/ 2978511 h 3292020"/>
              <a:gd name="connsiteX53" fmla="*/ 1695559 w 3480896"/>
              <a:gd name="connsiteY53" fmla="*/ 3030763 h 3292020"/>
              <a:gd name="connsiteX54" fmla="*/ 1800062 w 3480896"/>
              <a:gd name="connsiteY54" fmla="*/ 3135266 h 3292020"/>
              <a:gd name="connsiteX55" fmla="*/ 1839250 w 3480896"/>
              <a:gd name="connsiteY55" fmla="*/ 3187517 h 3292020"/>
              <a:gd name="connsiteX56" fmla="*/ 1878439 w 3480896"/>
              <a:gd name="connsiteY56" fmla="*/ 3213643 h 3292020"/>
              <a:gd name="connsiteX57" fmla="*/ 1930690 w 3480896"/>
              <a:gd name="connsiteY57" fmla="*/ 3265894 h 3292020"/>
              <a:gd name="connsiteX58" fmla="*/ 2035193 w 3480896"/>
              <a:gd name="connsiteY58" fmla="*/ 3292020 h 3292020"/>
              <a:gd name="connsiteX59" fmla="*/ 2113570 w 3480896"/>
              <a:gd name="connsiteY59" fmla="*/ 3278957 h 3292020"/>
              <a:gd name="connsiteX60" fmla="*/ 2191947 w 3480896"/>
              <a:gd name="connsiteY60" fmla="*/ 3187517 h 3292020"/>
              <a:gd name="connsiteX61" fmla="*/ 2231136 w 3480896"/>
              <a:gd name="connsiteY61" fmla="*/ 3148329 h 3292020"/>
              <a:gd name="connsiteX62" fmla="*/ 2335639 w 3480896"/>
              <a:gd name="connsiteY62" fmla="*/ 2952386 h 3292020"/>
              <a:gd name="connsiteX63" fmla="*/ 2361764 w 3480896"/>
              <a:gd name="connsiteY63" fmla="*/ 2874009 h 3292020"/>
              <a:gd name="connsiteX64" fmla="*/ 2427079 w 3480896"/>
              <a:gd name="connsiteY64" fmla="*/ 2769506 h 3292020"/>
              <a:gd name="connsiteX65" fmla="*/ 2466267 w 3480896"/>
              <a:gd name="connsiteY65" fmla="*/ 2717254 h 3292020"/>
              <a:gd name="connsiteX66" fmla="*/ 2492393 w 3480896"/>
              <a:gd name="connsiteY66" fmla="*/ 2665003 h 3292020"/>
              <a:gd name="connsiteX67" fmla="*/ 2570770 w 3480896"/>
              <a:gd name="connsiteY67" fmla="*/ 2599689 h 3292020"/>
              <a:gd name="connsiteX68" fmla="*/ 2636084 w 3480896"/>
              <a:gd name="connsiteY68" fmla="*/ 2521311 h 3292020"/>
              <a:gd name="connsiteX69" fmla="*/ 2675273 w 3480896"/>
              <a:gd name="connsiteY69" fmla="*/ 2495186 h 3292020"/>
              <a:gd name="connsiteX70" fmla="*/ 3054096 w 3480896"/>
              <a:gd name="connsiteY70" fmla="*/ 2129426 h 3292020"/>
              <a:gd name="connsiteX71" fmla="*/ 3263102 w 3480896"/>
              <a:gd name="connsiteY71" fmla="*/ 1959609 h 3292020"/>
              <a:gd name="connsiteX72" fmla="*/ 3354542 w 3480896"/>
              <a:gd name="connsiteY72" fmla="*/ 1894294 h 3292020"/>
              <a:gd name="connsiteX73" fmla="*/ 3393730 w 3480896"/>
              <a:gd name="connsiteY73" fmla="*/ 1868169 h 3292020"/>
              <a:gd name="connsiteX74" fmla="*/ 3432919 w 3480896"/>
              <a:gd name="connsiteY74" fmla="*/ 1828980 h 3292020"/>
              <a:gd name="connsiteX75" fmla="*/ 3445982 w 3480896"/>
              <a:gd name="connsiteY75" fmla="*/ 1776729 h 3292020"/>
              <a:gd name="connsiteX76" fmla="*/ 3472107 w 3480896"/>
              <a:gd name="connsiteY76" fmla="*/ 1698351 h 3292020"/>
              <a:gd name="connsiteX77" fmla="*/ 3432919 w 3480896"/>
              <a:gd name="connsiteY77" fmla="*/ 1267277 h 3292020"/>
              <a:gd name="connsiteX78" fmla="*/ 3406793 w 3480896"/>
              <a:gd name="connsiteY78" fmla="*/ 1215026 h 3292020"/>
              <a:gd name="connsiteX79" fmla="*/ 3341479 w 3480896"/>
              <a:gd name="connsiteY79" fmla="*/ 1097460 h 3292020"/>
              <a:gd name="connsiteX80" fmla="*/ 3302290 w 3480896"/>
              <a:gd name="connsiteY80" fmla="*/ 1045209 h 3292020"/>
              <a:gd name="connsiteX81" fmla="*/ 3236976 w 3480896"/>
              <a:gd name="connsiteY81" fmla="*/ 1032146 h 3292020"/>
              <a:gd name="connsiteX82" fmla="*/ 3067159 w 3480896"/>
              <a:gd name="connsiteY82" fmla="*/ 940706 h 3292020"/>
              <a:gd name="connsiteX83" fmla="*/ 3014907 w 3480896"/>
              <a:gd name="connsiteY83" fmla="*/ 914580 h 3292020"/>
              <a:gd name="connsiteX84" fmla="*/ 2936530 w 3480896"/>
              <a:gd name="connsiteY84" fmla="*/ 875391 h 3292020"/>
              <a:gd name="connsiteX85" fmla="*/ 2832027 w 3480896"/>
              <a:gd name="connsiteY85" fmla="*/ 757826 h 3292020"/>
              <a:gd name="connsiteX86" fmla="*/ 2818964 w 3480896"/>
              <a:gd name="connsiteY86" fmla="*/ 718637 h 3292020"/>
              <a:gd name="connsiteX87" fmla="*/ 2832027 w 3480896"/>
              <a:gd name="connsiteY87" fmla="*/ 640260 h 3292020"/>
              <a:gd name="connsiteX88" fmla="*/ 2923467 w 3480896"/>
              <a:gd name="connsiteY88" fmla="*/ 574946 h 3292020"/>
              <a:gd name="connsiteX89" fmla="*/ 2897342 w 3480896"/>
              <a:gd name="connsiteY89" fmla="*/ 522694 h 3292020"/>
              <a:gd name="connsiteX90" fmla="*/ 2858153 w 3480896"/>
              <a:gd name="connsiteY90" fmla="*/ 457380 h 3292020"/>
              <a:gd name="connsiteX91" fmla="*/ 2832027 w 3480896"/>
              <a:gd name="connsiteY91" fmla="*/ 392066 h 3292020"/>
              <a:gd name="connsiteX92" fmla="*/ 2818964 w 3480896"/>
              <a:gd name="connsiteY92" fmla="*/ 352877 h 3292020"/>
              <a:gd name="connsiteX93" fmla="*/ 2792839 w 3480896"/>
              <a:gd name="connsiteY93" fmla="*/ 287563 h 3292020"/>
              <a:gd name="connsiteX94" fmla="*/ 2766713 w 3480896"/>
              <a:gd name="connsiteY94" fmla="*/ 209186 h 3292020"/>
              <a:gd name="connsiteX95" fmla="*/ 2753650 w 3480896"/>
              <a:gd name="connsiteY95" fmla="*/ 169997 h 3292020"/>
              <a:gd name="connsiteX96" fmla="*/ 2727524 w 3480896"/>
              <a:gd name="connsiteY96" fmla="*/ 130809 h 3292020"/>
              <a:gd name="connsiteX97" fmla="*/ 2688336 w 3480896"/>
              <a:gd name="connsiteY97" fmla="*/ 143871 h 3292020"/>
              <a:gd name="connsiteX98" fmla="*/ 2596896 w 3480896"/>
              <a:gd name="connsiteY98" fmla="*/ 235311 h 3292020"/>
              <a:gd name="connsiteX99" fmla="*/ 2583833 w 3480896"/>
              <a:gd name="connsiteY99" fmla="*/ 235311 h 32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80896" h="3292020">
                <a:moveTo>
                  <a:pt x="2583833" y="235311"/>
                </a:moveTo>
                <a:cubicBezTo>
                  <a:pt x="2566416" y="207008"/>
                  <a:pt x="2562403" y="163507"/>
                  <a:pt x="2492393" y="65494"/>
                </a:cubicBezTo>
                <a:cubicBezTo>
                  <a:pt x="2483268" y="52719"/>
                  <a:pt x="2478328" y="36357"/>
                  <a:pt x="2466267" y="26306"/>
                </a:cubicBezTo>
                <a:cubicBezTo>
                  <a:pt x="2451308" y="13840"/>
                  <a:pt x="2431433" y="8889"/>
                  <a:pt x="2414016" y="180"/>
                </a:cubicBezTo>
                <a:cubicBezTo>
                  <a:pt x="2152128" y="27747"/>
                  <a:pt x="2244741" y="0"/>
                  <a:pt x="2126633" y="39369"/>
                </a:cubicBezTo>
                <a:cubicBezTo>
                  <a:pt x="2074382" y="35015"/>
                  <a:pt x="2022311" y="26306"/>
                  <a:pt x="1969879" y="26306"/>
                </a:cubicBezTo>
                <a:cubicBezTo>
                  <a:pt x="1939090" y="26306"/>
                  <a:pt x="1909113" y="36702"/>
                  <a:pt x="1878439" y="39369"/>
                </a:cubicBezTo>
                <a:cubicBezTo>
                  <a:pt x="1808897" y="45416"/>
                  <a:pt x="1739102" y="48077"/>
                  <a:pt x="1669433" y="52431"/>
                </a:cubicBezTo>
                <a:cubicBezTo>
                  <a:pt x="1652016" y="56785"/>
                  <a:pt x="1633992" y="59190"/>
                  <a:pt x="1617182" y="65494"/>
                </a:cubicBezTo>
                <a:cubicBezTo>
                  <a:pt x="1597206" y="72985"/>
                  <a:pt x="1543791" y="101502"/>
                  <a:pt x="1525742" y="117746"/>
                </a:cubicBezTo>
                <a:cubicBezTo>
                  <a:pt x="1493702" y="146582"/>
                  <a:pt x="1458213" y="173321"/>
                  <a:pt x="1434302" y="209186"/>
                </a:cubicBezTo>
                <a:cubicBezTo>
                  <a:pt x="1425593" y="222249"/>
                  <a:pt x="1421959" y="240856"/>
                  <a:pt x="1408176" y="248374"/>
                </a:cubicBezTo>
                <a:cubicBezTo>
                  <a:pt x="1371911" y="268155"/>
                  <a:pt x="1290610" y="287563"/>
                  <a:pt x="1290610" y="287563"/>
                </a:cubicBezTo>
                <a:cubicBezTo>
                  <a:pt x="1242713" y="283209"/>
                  <a:pt x="1194592" y="280856"/>
                  <a:pt x="1146919" y="274500"/>
                </a:cubicBezTo>
                <a:cubicBezTo>
                  <a:pt x="1119580" y="270855"/>
                  <a:pt x="1082347" y="257330"/>
                  <a:pt x="1055479" y="248374"/>
                </a:cubicBezTo>
                <a:cubicBezTo>
                  <a:pt x="1011936" y="252728"/>
                  <a:pt x="967490" y="251597"/>
                  <a:pt x="924850" y="261437"/>
                </a:cubicBezTo>
                <a:cubicBezTo>
                  <a:pt x="909553" y="264967"/>
                  <a:pt x="897723" y="277512"/>
                  <a:pt x="885662" y="287563"/>
                </a:cubicBezTo>
                <a:cubicBezTo>
                  <a:pt x="847942" y="318996"/>
                  <a:pt x="846037" y="327405"/>
                  <a:pt x="820347" y="365940"/>
                </a:cubicBezTo>
                <a:cubicBezTo>
                  <a:pt x="774421" y="503721"/>
                  <a:pt x="820753" y="387636"/>
                  <a:pt x="741970" y="522694"/>
                </a:cubicBezTo>
                <a:cubicBezTo>
                  <a:pt x="711490" y="574946"/>
                  <a:pt x="686825" y="631055"/>
                  <a:pt x="650530" y="679449"/>
                </a:cubicBezTo>
                <a:cubicBezTo>
                  <a:pt x="637467" y="696866"/>
                  <a:pt x="621915" y="712669"/>
                  <a:pt x="611342" y="731700"/>
                </a:cubicBezTo>
                <a:cubicBezTo>
                  <a:pt x="575644" y="795957"/>
                  <a:pt x="597435" y="803577"/>
                  <a:pt x="546027" y="862329"/>
                </a:cubicBezTo>
                <a:cubicBezTo>
                  <a:pt x="531691" y="878714"/>
                  <a:pt x="510048" y="887053"/>
                  <a:pt x="493776" y="901517"/>
                </a:cubicBezTo>
                <a:cubicBezTo>
                  <a:pt x="458451" y="932917"/>
                  <a:pt x="388486" y="1007200"/>
                  <a:pt x="363147" y="1045209"/>
                </a:cubicBezTo>
                <a:cubicBezTo>
                  <a:pt x="320896" y="1108585"/>
                  <a:pt x="294344" y="1182637"/>
                  <a:pt x="245582" y="1241151"/>
                </a:cubicBezTo>
                <a:cubicBezTo>
                  <a:pt x="223810" y="1267277"/>
                  <a:pt x="202861" y="1294111"/>
                  <a:pt x="180267" y="1319529"/>
                </a:cubicBezTo>
                <a:cubicBezTo>
                  <a:pt x="167994" y="1333336"/>
                  <a:pt x="153101" y="1344691"/>
                  <a:pt x="141079" y="1358717"/>
                </a:cubicBezTo>
                <a:cubicBezTo>
                  <a:pt x="126910" y="1375247"/>
                  <a:pt x="116354" y="1394697"/>
                  <a:pt x="101890" y="1410969"/>
                </a:cubicBezTo>
                <a:cubicBezTo>
                  <a:pt x="0" y="1525595"/>
                  <a:pt x="66645" y="1431181"/>
                  <a:pt x="10450" y="1515471"/>
                </a:cubicBezTo>
                <a:cubicBezTo>
                  <a:pt x="14804" y="1550305"/>
                  <a:pt x="10011" y="1587569"/>
                  <a:pt x="23513" y="1619974"/>
                </a:cubicBezTo>
                <a:cubicBezTo>
                  <a:pt x="32987" y="1642711"/>
                  <a:pt x="59995" y="1653303"/>
                  <a:pt x="75764" y="1672226"/>
                </a:cubicBezTo>
                <a:cubicBezTo>
                  <a:pt x="103640" y="1705677"/>
                  <a:pt x="129989" y="1740499"/>
                  <a:pt x="154142" y="1776729"/>
                </a:cubicBezTo>
                <a:cubicBezTo>
                  <a:pt x="162850" y="1789792"/>
                  <a:pt x="173246" y="1801875"/>
                  <a:pt x="180267" y="1815917"/>
                </a:cubicBezTo>
                <a:cubicBezTo>
                  <a:pt x="186425" y="1828233"/>
                  <a:pt x="185692" y="1843649"/>
                  <a:pt x="193330" y="1855106"/>
                </a:cubicBezTo>
                <a:cubicBezTo>
                  <a:pt x="221950" y="1898036"/>
                  <a:pt x="235564" y="1890300"/>
                  <a:pt x="271707" y="1920420"/>
                </a:cubicBezTo>
                <a:cubicBezTo>
                  <a:pt x="285899" y="1932247"/>
                  <a:pt x="299554" y="1945027"/>
                  <a:pt x="310896" y="1959609"/>
                </a:cubicBezTo>
                <a:cubicBezTo>
                  <a:pt x="330173" y="1984394"/>
                  <a:pt x="332685" y="2030371"/>
                  <a:pt x="363147" y="2037986"/>
                </a:cubicBezTo>
                <a:cubicBezTo>
                  <a:pt x="453181" y="2060495"/>
                  <a:pt x="399343" y="2043021"/>
                  <a:pt x="519902" y="2103300"/>
                </a:cubicBezTo>
                <a:cubicBezTo>
                  <a:pt x="537319" y="2112009"/>
                  <a:pt x="553058" y="2125607"/>
                  <a:pt x="572153" y="2129426"/>
                </a:cubicBezTo>
                <a:cubicBezTo>
                  <a:pt x="593924" y="2133780"/>
                  <a:pt x="615793" y="2137673"/>
                  <a:pt x="637467" y="2142489"/>
                </a:cubicBezTo>
                <a:cubicBezTo>
                  <a:pt x="654993" y="2146384"/>
                  <a:pt x="672225" y="2151514"/>
                  <a:pt x="689719" y="2155551"/>
                </a:cubicBezTo>
                <a:lnTo>
                  <a:pt x="807284" y="2181677"/>
                </a:lnTo>
                <a:lnTo>
                  <a:pt x="937913" y="2246991"/>
                </a:lnTo>
                <a:cubicBezTo>
                  <a:pt x="964039" y="2260054"/>
                  <a:pt x="991986" y="2269978"/>
                  <a:pt x="1016290" y="2286180"/>
                </a:cubicBezTo>
                <a:cubicBezTo>
                  <a:pt x="1097511" y="2340327"/>
                  <a:pt x="1086546" y="2337697"/>
                  <a:pt x="1173044" y="2377620"/>
                </a:cubicBezTo>
                <a:cubicBezTo>
                  <a:pt x="1203153" y="2391517"/>
                  <a:pt x="1232789" y="2407057"/>
                  <a:pt x="1264484" y="2416809"/>
                </a:cubicBezTo>
                <a:cubicBezTo>
                  <a:pt x="1289799" y="2424598"/>
                  <a:pt x="1316736" y="2425517"/>
                  <a:pt x="1342862" y="2429871"/>
                </a:cubicBezTo>
                <a:cubicBezTo>
                  <a:pt x="1351849" y="2510758"/>
                  <a:pt x="1345243" y="2546499"/>
                  <a:pt x="1382050" y="2612751"/>
                </a:cubicBezTo>
                <a:cubicBezTo>
                  <a:pt x="1392623" y="2631783"/>
                  <a:pt x="1410038" y="2646334"/>
                  <a:pt x="1421239" y="2665003"/>
                </a:cubicBezTo>
                <a:cubicBezTo>
                  <a:pt x="1436267" y="2690050"/>
                  <a:pt x="1448340" y="2716789"/>
                  <a:pt x="1460427" y="2743380"/>
                </a:cubicBezTo>
                <a:cubicBezTo>
                  <a:pt x="1470130" y="2764727"/>
                  <a:pt x="1472484" y="2789935"/>
                  <a:pt x="1486553" y="2808694"/>
                </a:cubicBezTo>
                <a:cubicBezTo>
                  <a:pt x="1512416" y="2843178"/>
                  <a:pt x="1547513" y="2869654"/>
                  <a:pt x="1577993" y="2900134"/>
                </a:cubicBezTo>
                <a:cubicBezTo>
                  <a:pt x="1604119" y="2926260"/>
                  <a:pt x="1634202" y="2948953"/>
                  <a:pt x="1656370" y="2978511"/>
                </a:cubicBezTo>
                <a:cubicBezTo>
                  <a:pt x="1669433" y="2995928"/>
                  <a:pt x="1680847" y="3014714"/>
                  <a:pt x="1695559" y="3030763"/>
                </a:cubicBezTo>
                <a:cubicBezTo>
                  <a:pt x="1728847" y="3067078"/>
                  <a:pt x="1770504" y="3095855"/>
                  <a:pt x="1800062" y="3135266"/>
                </a:cubicBezTo>
                <a:cubicBezTo>
                  <a:pt x="1813125" y="3152683"/>
                  <a:pt x="1823855" y="3172122"/>
                  <a:pt x="1839250" y="3187517"/>
                </a:cubicBezTo>
                <a:cubicBezTo>
                  <a:pt x="1850351" y="3198618"/>
                  <a:pt x="1866519" y="3203426"/>
                  <a:pt x="1878439" y="3213643"/>
                </a:cubicBezTo>
                <a:cubicBezTo>
                  <a:pt x="1897141" y="3229673"/>
                  <a:pt x="1908659" y="3254879"/>
                  <a:pt x="1930690" y="3265894"/>
                </a:cubicBezTo>
                <a:cubicBezTo>
                  <a:pt x="1962806" y="3281952"/>
                  <a:pt x="2035193" y="3292020"/>
                  <a:pt x="2035193" y="3292020"/>
                </a:cubicBezTo>
                <a:cubicBezTo>
                  <a:pt x="2061319" y="3287666"/>
                  <a:pt x="2088978" y="3288794"/>
                  <a:pt x="2113570" y="3278957"/>
                </a:cubicBezTo>
                <a:cubicBezTo>
                  <a:pt x="2181720" y="3251697"/>
                  <a:pt x="2155800" y="3238123"/>
                  <a:pt x="2191947" y="3187517"/>
                </a:cubicBezTo>
                <a:cubicBezTo>
                  <a:pt x="2202685" y="3172484"/>
                  <a:pt x="2220052" y="3163108"/>
                  <a:pt x="2231136" y="3148329"/>
                </a:cubicBezTo>
                <a:cubicBezTo>
                  <a:pt x="2258529" y="3111804"/>
                  <a:pt x="2329608" y="2970478"/>
                  <a:pt x="2335639" y="2952386"/>
                </a:cubicBezTo>
                <a:cubicBezTo>
                  <a:pt x="2344347" y="2926260"/>
                  <a:pt x="2350368" y="2899079"/>
                  <a:pt x="2361764" y="2874009"/>
                </a:cubicBezTo>
                <a:cubicBezTo>
                  <a:pt x="2369394" y="2857223"/>
                  <a:pt x="2411378" y="2791488"/>
                  <a:pt x="2427079" y="2769506"/>
                </a:cubicBezTo>
                <a:cubicBezTo>
                  <a:pt x="2439733" y="2751790"/>
                  <a:pt x="2454728" y="2735716"/>
                  <a:pt x="2466267" y="2717254"/>
                </a:cubicBezTo>
                <a:cubicBezTo>
                  <a:pt x="2476588" y="2700741"/>
                  <a:pt x="2481075" y="2680849"/>
                  <a:pt x="2492393" y="2665003"/>
                </a:cubicBezTo>
                <a:cubicBezTo>
                  <a:pt x="2526069" y="2617858"/>
                  <a:pt x="2530330" y="2633389"/>
                  <a:pt x="2570770" y="2599689"/>
                </a:cubicBezTo>
                <a:cubicBezTo>
                  <a:pt x="2699182" y="2492679"/>
                  <a:pt x="2533322" y="2624073"/>
                  <a:pt x="2636084" y="2521311"/>
                </a:cubicBezTo>
                <a:cubicBezTo>
                  <a:pt x="2647185" y="2510210"/>
                  <a:pt x="2663859" y="2505966"/>
                  <a:pt x="2675273" y="2495186"/>
                </a:cubicBezTo>
                <a:cubicBezTo>
                  <a:pt x="2792565" y="2384410"/>
                  <a:pt x="2927340" y="2232415"/>
                  <a:pt x="3054096" y="2129426"/>
                </a:cubicBezTo>
                <a:cubicBezTo>
                  <a:pt x="3123765" y="2072820"/>
                  <a:pt x="3188413" y="2009403"/>
                  <a:pt x="3263102" y="1959609"/>
                </a:cubicBezTo>
                <a:cubicBezTo>
                  <a:pt x="3355474" y="1898026"/>
                  <a:pt x="3241097" y="1975326"/>
                  <a:pt x="3354542" y="1894294"/>
                </a:cubicBezTo>
                <a:cubicBezTo>
                  <a:pt x="3367317" y="1885169"/>
                  <a:pt x="3381669" y="1878219"/>
                  <a:pt x="3393730" y="1868169"/>
                </a:cubicBezTo>
                <a:cubicBezTo>
                  <a:pt x="3407922" y="1856342"/>
                  <a:pt x="3419856" y="1842043"/>
                  <a:pt x="3432919" y="1828980"/>
                </a:cubicBezTo>
                <a:cubicBezTo>
                  <a:pt x="3437273" y="1811563"/>
                  <a:pt x="3440823" y="1793925"/>
                  <a:pt x="3445982" y="1776729"/>
                </a:cubicBezTo>
                <a:cubicBezTo>
                  <a:pt x="3453895" y="1750351"/>
                  <a:pt x="3472107" y="1698351"/>
                  <a:pt x="3472107" y="1698351"/>
                </a:cubicBezTo>
                <a:cubicBezTo>
                  <a:pt x="3471474" y="1682524"/>
                  <a:pt x="3480896" y="1363230"/>
                  <a:pt x="3432919" y="1267277"/>
                </a:cubicBezTo>
                <a:cubicBezTo>
                  <a:pt x="3424210" y="1249860"/>
                  <a:pt x="3414025" y="1233106"/>
                  <a:pt x="3406793" y="1215026"/>
                </a:cubicBezTo>
                <a:cubicBezTo>
                  <a:pt x="3351907" y="1077813"/>
                  <a:pt x="3415513" y="1183834"/>
                  <a:pt x="3341479" y="1097460"/>
                </a:cubicBezTo>
                <a:cubicBezTo>
                  <a:pt x="3327310" y="1080930"/>
                  <a:pt x="3320752" y="1056748"/>
                  <a:pt x="3302290" y="1045209"/>
                </a:cubicBezTo>
                <a:cubicBezTo>
                  <a:pt x="3283462" y="1033442"/>
                  <a:pt x="3258747" y="1036500"/>
                  <a:pt x="3236976" y="1032146"/>
                </a:cubicBezTo>
                <a:cubicBezTo>
                  <a:pt x="2988619" y="907966"/>
                  <a:pt x="3244845" y="1039420"/>
                  <a:pt x="3067159" y="940706"/>
                </a:cubicBezTo>
                <a:cubicBezTo>
                  <a:pt x="3050136" y="931249"/>
                  <a:pt x="3031814" y="924241"/>
                  <a:pt x="3014907" y="914580"/>
                </a:cubicBezTo>
                <a:cubicBezTo>
                  <a:pt x="2944002" y="874063"/>
                  <a:pt x="3008382" y="899342"/>
                  <a:pt x="2936530" y="875391"/>
                </a:cubicBezTo>
                <a:cubicBezTo>
                  <a:pt x="2847052" y="785913"/>
                  <a:pt x="2878648" y="827756"/>
                  <a:pt x="2832027" y="757826"/>
                </a:cubicBezTo>
                <a:cubicBezTo>
                  <a:pt x="2827673" y="744763"/>
                  <a:pt x="2818964" y="732407"/>
                  <a:pt x="2818964" y="718637"/>
                </a:cubicBezTo>
                <a:cubicBezTo>
                  <a:pt x="2818964" y="692151"/>
                  <a:pt x="2819164" y="663413"/>
                  <a:pt x="2832027" y="640260"/>
                </a:cubicBezTo>
                <a:cubicBezTo>
                  <a:pt x="2836793" y="631681"/>
                  <a:pt x="2909462" y="584283"/>
                  <a:pt x="2923467" y="574946"/>
                </a:cubicBezTo>
                <a:cubicBezTo>
                  <a:pt x="2914759" y="557529"/>
                  <a:pt x="2906799" y="539717"/>
                  <a:pt x="2897342" y="522694"/>
                </a:cubicBezTo>
                <a:cubicBezTo>
                  <a:pt x="2885012" y="500499"/>
                  <a:pt x="2869508" y="480089"/>
                  <a:pt x="2858153" y="457380"/>
                </a:cubicBezTo>
                <a:cubicBezTo>
                  <a:pt x="2847666" y="436407"/>
                  <a:pt x="2840260" y="414021"/>
                  <a:pt x="2832027" y="392066"/>
                </a:cubicBezTo>
                <a:cubicBezTo>
                  <a:pt x="2827192" y="379173"/>
                  <a:pt x="2823799" y="365770"/>
                  <a:pt x="2818964" y="352877"/>
                </a:cubicBezTo>
                <a:cubicBezTo>
                  <a:pt x="2810731" y="330922"/>
                  <a:pt x="2800852" y="309600"/>
                  <a:pt x="2792839" y="287563"/>
                </a:cubicBezTo>
                <a:cubicBezTo>
                  <a:pt x="2783428" y="261682"/>
                  <a:pt x="2775422" y="235312"/>
                  <a:pt x="2766713" y="209186"/>
                </a:cubicBezTo>
                <a:cubicBezTo>
                  <a:pt x="2762359" y="196123"/>
                  <a:pt x="2761288" y="181454"/>
                  <a:pt x="2753650" y="169997"/>
                </a:cubicBezTo>
                <a:lnTo>
                  <a:pt x="2727524" y="130809"/>
                </a:lnTo>
                <a:cubicBezTo>
                  <a:pt x="2714461" y="135163"/>
                  <a:pt x="2698072" y="134135"/>
                  <a:pt x="2688336" y="143871"/>
                </a:cubicBezTo>
                <a:cubicBezTo>
                  <a:pt x="2605997" y="226210"/>
                  <a:pt x="2675717" y="215607"/>
                  <a:pt x="2596896" y="235311"/>
                </a:cubicBezTo>
                <a:cubicBezTo>
                  <a:pt x="2592672" y="236367"/>
                  <a:pt x="2601250" y="263614"/>
                  <a:pt x="2583833" y="235311"/>
                </a:cubicBezTo>
                <a:close/>
              </a:path>
            </a:pathLst>
          </a:custGeom>
          <a:solidFill>
            <a:srgbClr val="EEF30D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sz="4400" dirty="0" smtClean="0">
              <a:solidFill>
                <a:srgbClr val="FF0000"/>
              </a:solidFill>
              <a:cs typeface="B Moj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8522" y="1107718"/>
            <a:ext cx="20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 smtClean="0">
                <a:solidFill>
                  <a:srgbClr val="FF0000"/>
                </a:solidFill>
                <a:cs typeface="B Moj" pitchFamily="2" charset="-78"/>
              </a:rPr>
              <a:t>منع تدوین حدیث</a:t>
            </a:r>
            <a:endParaRPr lang="en-US" sz="4000" dirty="0">
              <a:solidFill>
                <a:srgbClr val="FF0000"/>
              </a:solidFill>
              <a:cs typeface="B Moj" pitchFamily="2" charset="-78"/>
            </a:endParaRPr>
          </a:p>
        </p:txBody>
      </p:sp>
      <p:sp>
        <p:nvSpPr>
          <p:cNvPr id="14" name="AutoShap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620000" y="5867400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14"/>
          <p:cNvSpPr/>
          <p:nvPr/>
        </p:nvSpPr>
        <p:spPr>
          <a:xfrm rot="1038367">
            <a:off x="2918456" y="3949907"/>
            <a:ext cx="3633296" cy="3124200"/>
          </a:xfrm>
          <a:custGeom>
            <a:avLst/>
            <a:gdLst>
              <a:gd name="connsiteX0" fmla="*/ 2583833 w 3480896"/>
              <a:gd name="connsiteY0" fmla="*/ 235311 h 3292020"/>
              <a:gd name="connsiteX1" fmla="*/ 2492393 w 3480896"/>
              <a:gd name="connsiteY1" fmla="*/ 65494 h 3292020"/>
              <a:gd name="connsiteX2" fmla="*/ 2466267 w 3480896"/>
              <a:gd name="connsiteY2" fmla="*/ 26306 h 3292020"/>
              <a:gd name="connsiteX3" fmla="*/ 2414016 w 3480896"/>
              <a:gd name="connsiteY3" fmla="*/ 180 h 3292020"/>
              <a:gd name="connsiteX4" fmla="*/ 2126633 w 3480896"/>
              <a:gd name="connsiteY4" fmla="*/ 39369 h 3292020"/>
              <a:gd name="connsiteX5" fmla="*/ 1969879 w 3480896"/>
              <a:gd name="connsiteY5" fmla="*/ 26306 h 3292020"/>
              <a:gd name="connsiteX6" fmla="*/ 1878439 w 3480896"/>
              <a:gd name="connsiteY6" fmla="*/ 39369 h 3292020"/>
              <a:gd name="connsiteX7" fmla="*/ 1669433 w 3480896"/>
              <a:gd name="connsiteY7" fmla="*/ 52431 h 3292020"/>
              <a:gd name="connsiteX8" fmla="*/ 1617182 w 3480896"/>
              <a:gd name="connsiteY8" fmla="*/ 65494 h 3292020"/>
              <a:gd name="connsiteX9" fmla="*/ 1525742 w 3480896"/>
              <a:gd name="connsiteY9" fmla="*/ 117746 h 3292020"/>
              <a:gd name="connsiteX10" fmla="*/ 1434302 w 3480896"/>
              <a:gd name="connsiteY10" fmla="*/ 209186 h 3292020"/>
              <a:gd name="connsiteX11" fmla="*/ 1408176 w 3480896"/>
              <a:gd name="connsiteY11" fmla="*/ 248374 h 3292020"/>
              <a:gd name="connsiteX12" fmla="*/ 1290610 w 3480896"/>
              <a:gd name="connsiteY12" fmla="*/ 287563 h 3292020"/>
              <a:gd name="connsiteX13" fmla="*/ 1146919 w 3480896"/>
              <a:gd name="connsiteY13" fmla="*/ 274500 h 3292020"/>
              <a:gd name="connsiteX14" fmla="*/ 1055479 w 3480896"/>
              <a:gd name="connsiteY14" fmla="*/ 248374 h 3292020"/>
              <a:gd name="connsiteX15" fmla="*/ 924850 w 3480896"/>
              <a:gd name="connsiteY15" fmla="*/ 261437 h 3292020"/>
              <a:gd name="connsiteX16" fmla="*/ 885662 w 3480896"/>
              <a:gd name="connsiteY16" fmla="*/ 287563 h 3292020"/>
              <a:gd name="connsiteX17" fmla="*/ 820347 w 3480896"/>
              <a:gd name="connsiteY17" fmla="*/ 365940 h 3292020"/>
              <a:gd name="connsiteX18" fmla="*/ 741970 w 3480896"/>
              <a:gd name="connsiteY18" fmla="*/ 522694 h 3292020"/>
              <a:gd name="connsiteX19" fmla="*/ 650530 w 3480896"/>
              <a:gd name="connsiteY19" fmla="*/ 679449 h 3292020"/>
              <a:gd name="connsiteX20" fmla="*/ 611342 w 3480896"/>
              <a:gd name="connsiteY20" fmla="*/ 731700 h 3292020"/>
              <a:gd name="connsiteX21" fmla="*/ 546027 w 3480896"/>
              <a:gd name="connsiteY21" fmla="*/ 862329 h 3292020"/>
              <a:gd name="connsiteX22" fmla="*/ 493776 w 3480896"/>
              <a:gd name="connsiteY22" fmla="*/ 901517 h 3292020"/>
              <a:gd name="connsiteX23" fmla="*/ 363147 w 3480896"/>
              <a:gd name="connsiteY23" fmla="*/ 1045209 h 3292020"/>
              <a:gd name="connsiteX24" fmla="*/ 245582 w 3480896"/>
              <a:gd name="connsiteY24" fmla="*/ 1241151 h 3292020"/>
              <a:gd name="connsiteX25" fmla="*/ 180267 w 3480896"/>
              <a:gd name="connsiteY25" fmla="*/ 1319529 h 3292020"/>
              <a:gd name="connsiteX26" fmla="*/ 141079 w 3480896"/>
              <a:gd name="connsiteY26" fmla="*/ 1358717 h 3292020"/>
              <a:gd name="connsiteX27" fmla="*/ 101890 w 3480896"/>
              <a:gd name="connsiteY27" fmla="*/ 1410969 h 3292020"/>
              <a:gd name="connsiteX28" fmla="*/ 10450 w 3480896"/>
              <a:gd name="connsiteY28" fmla="*/ 1515471 h 3292020"/>
              <a:gd name="connsiteX29" fmla="*/ 23513 w 3480896"/>
              <a:gd name="connsiteY29" fmla="*/ 1619974 h 3292020"/>
              <a:gd name="connsiteX30" fmla="*/ 75764 w 3480896"/>
              <a:gd name="connsiteY30" fmla="*/ 1672226 h 3292020"/>
              <a:gd name="connsiteX31" fmla="*/ 154142 w 3480896"/>
              <a:gd name="connsiteY31" fmla="*/ 1776729 h 3292020"/>
              <a:gd name="connsiteX32" fmla="*/ 180267 w 3480896"/>
              <a:gd name="connsiteY32" fmla="*/ 1815917 h 3292020"/>
              <a:gd name="connsiteX33" fmla="*/ 193330 w 3480896"/>
              <a:gd name="connsiteY33" fmla="*/ 1855106 h 3292020"/>
              <a:gd name="connsiteX34" fmla="*/ 271707 w 3480896"/>
              <a:gd name="connsiteY34" fmla="*/ 1920420 h 3292020"/>
              <a:gd name="connsiteX35" fmla="*/ 310896 w 3480896"/>
              <a:gd name="connsiteY35" fmla="*/ 1959609 h 3292020"/>
              <a:gd name="connsiteX36" fmla="*/ 363147 w 3480896"/>
              <a:gd name="connsiteY36" fmla="*/ 2037986 h 3292020"/>
              <a:gd name="connsiteX37" fmla="*/ 519902 w 3480896"/>
              <a:gd name="connsiteY37" fmla="*/ 2103300 h 3292020"/>
              <a:gd name="connsiteX38" fmla="*/ 572153 w 3480896"/>
              <a:gd name="connsiteY38" fmla="*/ 2129426 h 3292020"/>
              <a:gd name="connsiteX39" fmla="*/ 637467 w 3480896"/>
              <a:gd name="connsiteY39" fmla="*/ 2142489 h 3292020"/>
              <a:gd name="connsiteX40" fmla="*/ 689719 w 3480896"/>
              <a:gd name="connsiteY40" fmla="*/ 2155551 h 3292020"/>
              <a:gd name="connsiteX41" fmla="*/ 807284 w 3480896"/>
              <a:gd name="connsiteY41" fmla="*/ 2181677 h 3292020"/>
              <a:gd name="connsiteX42" fmla="*/ 937913 w 3480896"/>
              <a:gd name="connsiteY42" fmla="*/ 2246991 h 3292020"/>
              <a:gd name="connsiteX43" fmla="*/ 1016290 w 3480896"/>
              <a:gd name="connsiteY43" fmla="*/ 2286180 h 3292020"/>
              <a:gd name="connsiteX44" fmla="*/ 1173044 w 3480896"/>
              <a:gd name="connsiteY44" fmla="*/ 2377620 h 3292020"/>
              <a:gd name="connsiteX45" fmla="*/ 1264484 w 3480896"/>
              <a:gd name="connsiteY45" fmla="*/ 2416809 h 3292020"/>
              <a:gd name="connsiteX46" fmla="*/ 1342862 w 3480896"/>
              <a:gd name="connsiteY46" fmla="*/ 2429871 h 3292020"/>
              <a:gd name="connsiteX47" fmla="*/ 1382050 w 3480896"/>
              <a:gd name="connsiteY47" fmla="*/ 2612751 h 3292020"/>
              <a:gd name="connsiteX48" fmla="*/ 1421239 w 3480896"/>
              <a:gd name="connsiteY48" fmla="*/ 2665003 h 3292020"/>
              <a:gd name="connsiteX49" fmla="*/ 1460427 w 3480896"/>
              <a:gd name="connsiteY49" fmla="*/ 2743380 h 3292020"/>
              <a:gd name="connsiteX50" fmla="*/ 1486553 w 3480896"/>
              <a:gd name="connsiteY50" fmla="*/ 2808694 h 3292020"/>
              <a:gd name="connsiteX51" fmla="*/ 1577993 w 3480896"/>
              <a:gd name="connsiteY51" fmla="*/ 2900134 h 3292020"/>
              <a:gd name="connsiteX52" fmla="*/ 1656370 w 3480896"/>
              <a:gd name="connsiteY52" fmla="*/ 2978511 h 3292020"/>
              <a:gd name="connsiteX53" fmla="*/ 1695559 w 3480896"/>
              <a:gd name="connsiteY53" fmla="*/ 3030763 h 3292020"/>
              <a:gd name="connsiteX54" fmla="*/ 1800062 w 3480896"/>
              <a:gd name="connsiteY54" fmla="*/ 3135266 h 3292020"/>
              <a:gd name="connsiteX55" fmla="*/ 1839250 w 3480896"/>
              <a:gd name="connsiteY55" fmla="*/ 3187517 h 3292020"/>
              <a:gd name="connsiteX56" fmla="*/ 1878439 w 3480896"/>
              <a:gd name="connsiteY56" fmla="*/ 3213643 h 3292020"/>
              <a:gd name="connsiteX57" fmla="*/ 1930690 w 3480896"/>
              <a:gd name="connsiteY57" fmla="*/ 3265894 h 3292020"/>
              <a:gd name="connsiteX58" fmla="*/ 2035193 w 3480896"/>
              <a:gd name="connsiteY58" fmla="*/ 3292020 h 3292020"/>
              <a:gd name="connsiteX59" fmla="*/ 2113570 w 3480896"/>
              <a:gd name="connsiteY59" fmla="*/ 3278957 h 3292020"/>
              <a:gd name="connsiteX60" fmla="*/ 2191947 w 3480896"/>
              <a:gd name="connsiteY60" fmla="*/ 3187517 h 3292020"/>
              <a:gd name="connsiteX61" fmla="*/ 2231136 w 3480896"/>
              <a:gd name="connsiteY61" fmla="*/ 3148329 h 3292020"/>
              <a:gd name="connsiteX62" fmla="*/ 2335639 w 3480896"/>
              <a:gd name="connsiteY62" fmla="*/ 2952386 h 3292020"/>
              <a:gd name="connsiteX63" fmla="*/ 2361764 w 3480896"/>
              <a:gd name="connsiteY63" fmla="*/ 2874009 h 3292020"/>
              <a:gd name="connsiteX64" fmla="*/ 2427079 w 3480896"/>
              <a:gd name="connsiteY64" fmla="*/ 2769506 h 3292020"/>
              <a:gd name="connsiteX65" fmla="*/ 2466267 w 3480896"/>
              <a:gd name="connsiteY65" fmla="*/ 2717254 h 3292020"/>
              <a:gd name="connsiteX66" fmla="*/ 2492393 w 3480896"/>
              <a:gd name="connsiteY66" fmla="*/ 2665003 h 3292020"/>
              <a:gd name="connsiteX67" fmla="*/ 2570770 w 3480896"/>
              <a:gd name="connsiteY67" fmla="*/ 2599689 h 3292020"/>
              <a:gd name="connsiteX68" fmla="*/ 2636084 w 3480896"/>
              <a:gd name="connsiteY68" fmla="*/ 2521311 h 3292020"/>
              <a:gd name="connsiteX69" fmla="*/ 2675273 w 3480896"/>
              <a:gd name="connsiteY69" fmla="*/ 2495186 h 3292020"/>
              <a:gd name="connsiteX70" fmla="*/ 3054096 w 3480896"/>
              <a:gd name="connsiteY70" fmla="*/ 2129426 h 3292020"/>
              <a:gd name="connsiteX71" fmla="*/ 3263102 w 3480896"/>
              <a:gd name="connsiteY71" fmla="*/ 1959609 h 3292020"/>
              <a:gd name="connsiteX72" fmla="*/ 3354542 w 3480896"/>
              <a:gd name="connsiteY72" fmla="*/ 1894294 h 3292020"/>
              <a:gd name="connsiteX73" fmla="*/ 3393730 w 3480896"/>
              <a:gd name="connsiteY73" fmla="*/ 1868169 h 3292020"/>
              <a:gd name="connsiteX74" fmla="*/ 3432919 w 3480896"/>
              <a:gd name="connsiteY74" fmla="*/ 1828980 h 3292020"/>
              <a:gd name="connsiteX75" fmla="*/ 3445982 w 3480896"/>
              <a:gd name="connsiteY75" fmla="*/ 1776729 h 3292020"/>
              <a:gd name="connsiteX76" fmla="*/ 3472107 w 3480896"/>
              <a:gd name="connsiteY76" fmla="*/ 1698351 h 3292020"/>
              <a:gd name="connsiteX77" fmla="*/ 3432919 w 3480896"/>
              <a:gd name="connsiteY77" fmla="*/ 1267277 h 3292020"/>
              <a:gd name="connsiteX78" fmla="*/ 3406793 w 3480896"/>
              <a:gd name="connsiteY78" fmla="*/ 1215026 h 3292020"/>
              <a:gd name="connsiteX79" fmla="*/ 3341479 w 3480896"/>
              <a:gd name="connsiteY79" fmla="*/ 1097460 h 3292020"/>
              <a:gd name="connsiteX80" fmla="*/ 3302290 w 3480896"/>
              <a:gd name="connsiteY80" fmla="*/ 1045209 h 3292020"/>
              <a:gd name="connsiteX81" fmla="*/ 3236976 w 3480896"/>
              <a:gd name="connsiteY81" fmla="*/ 1032146 h 3292020"/>
              <a:gd name="connsiteX82" fmla="*/ 3067159 w 3480896"/>
              <a:gd name="connsiteY82" fmla="*/ 940706 h 3292020"/>
              <a:gd name="connsiteX83" fmla="*/ 3014907 w 3480896"/>
              <a:gd name="connsiteY83" fmla="*/ 914580 h 3292020"/>
              <a:gd name="connsiteX84" fmla="*/ 2936530 w 3480896"/>
              <a:gd name="connsiteY84" fmla="*/ 875391 h 3292020"/>
              <a:gd name="connsiteX85" fmla="*/ 2832027 w 3480896"/>
              <a:gd name="connsiteY85" fmla="*/ 757826 h 3292020"/>
              <a:gd name="connsiteX86" fmla="*/ 2818964 w 3480896"/>
              <a:gd name="connsiteY86" fmla="*/ 718637 h 3292020"/>
              <a:gd name="connsiteX87" fmla="*/ 2832027 w 3480896"/>
              <a:gd name="connsiteY87" fmla="*/ 640260 h 3292020"/>
              <a:gd name="connsiteX88" fmla="*/ 2923467 w 3480896"/>
              <a:gd name="connsiteY88" fmla="*/ 574946 h 3292020"/>
              <a:gd name="connsiteX89" fmla="*/ 2897342 w 3480896"/>
              <a:gd name="connsiteY89" fmla="*/ 522694 h 3292020"/>
              <a:gd name="connsiteX90" fmla="*/ 2858153 w 3480896"/>
              <a:gd name="connsiteY90" fmla="*/ 457380 h 3292020"/>
              <a:gd name="connsiteX91" fmla="*/ 2832027 w 3480896"/>
              <a:gd name="connsiteY91" fmla="*/ 392066 h 3292020"/>
              <a:gd name="connsiteX92" fmla="*/ 2818964 w 3480896"/>
              <a:gd name="connsiteY92" fmla="*/ 352877 h 3292020"/>
              <a:gd name="connsiteX93" fmla="*/ 2792839 w 3480896"/>
              <a:gd name="connsiteY93" fmla="*/ 287563 h 3292020"/>
              <a:gd name="connsiteX94" fmla="*/ 2766713 w 3480896"/>
              <a:gd name="connsiteY94" fmla="*/ 209186 h 3292020"/>
              <a:gd name="connsiteX95" fmla="*/ 2753650 w 3480896"/>
              <a:gd name="connsiteY95" fmla="*/ 169997 h 3292020"/>
              <a:gd name="connsiteX96" fmla="*/ 2727524 w 3480896"/>
              <a:gd name="connsiteY96" fmla="*/ 130809 h 3292020"/>
              <a:gd name="connsiteX97" fmla="*/ 2688336 w 3480896"/>
              <a:gd name="connsiteY97" fmla="*/ 143871 h 3292020"/>
              <a:gd name="connsiteX98" fmla="*/ 2596896 w 3480896"/>
              <a:gd name="connsiteY98" fmla="*/ 235311 h 3292020"/>
              <a:gd name="connsiteX99" fmla="*/ 2583833 w 3480896"/>
              <a:gd name="connsiteY99" fmla="*/ 235311 h 32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80896" h="3292020">
                <a:moveTo>
                  <a:pt x="2583833" y="235311"/>
                </a:moveTo>
                <a:cubicBezTo>
                  <a:pt x="2566416" y="207008"/>
                  <a:pt x="2562403" y="163507"/>
                  <a:pt x="2492393" y="65494"/>
                </a:cubicBezTo>
                <a:cubicBezTo>
                  <a:pt x="2483268" y="52719"/>
                  <a:pt x="2478328" y="36357"/>
                  <a:pt x="2466267" y="26306"/>
                </a:cubicBezTo>
                <a:cubicBezTo>
                  <a:pt x="2451308" y="13840"/>
                  <a:pt x="2431433" y="8889"/>
                  <a:pt x="2414016" y="180"/>
                </a:cubicBezTo>
                <a:cubicBezTo>
                  <a:pt x="2152128" y="27747"/>
                  <a:pt x="2244741" y="0"/>
                  <a:pt x="2126633" y="39369"/>
                </a:cubicBezTo>
                <a:cubicBezTo>
                  <a:pt x="2074382" y="35015"/>
                  <a:pt x="2022311" y="26306"/>
                  <a:pt x="1969879" y="26306"/>
                </a:cubicBezTo>
                <a:cubicBezTo>
                  <a:pt x="1939090" y="26306"/>
                  <a:pt x="1909113" y="36702"/>
                  <a:pt x="1878439" y="39369"/>
                </a:cubicBezTo>
                <a:cubicBezTo>
                  <a:pt x="1808897" y="45416"/>
                  <a:pt x="1739102" y="48077"/>
                  <a:pt x="1669433" y="52431"/>
                </a:cubicBezTo>
                <a:cubicBezTo>
                  <a:pt x="1652016" y="56785"/>
                  <a:pt x="1633992" y="59190"/>
                  <a:pt x="1617182" y="65494"/>
                </a:cubicBezTo>
                <a:cubicBezTo>
                  <a:pt x="1597206" y="72985"/>
                  <a:pt x="1543791" y="101502"/>
                  <a:pt x="1525742" y="117746"/>
                </a:cubicBezTo>
                <a:cubicBezTo>
                  <a:pt x="1493702" y="146582"/>
                  <a:pt x="1458213" y="173321"/>
                  <a:pt x="1434302" y="209186"/>
                </a:cubicBezTo>
                <a:cubicBezTo>
                  <a:pt x="1425593" y="222249"/>
                  <a:pt x="1421959" y="240856"/>
                  <a:pt x="1408176" y="248374"/>
                </a:cubicBezTo>
                <a:cubicBezTo>
                  <a:pt x="1371911" y="268155"/>
                  <a:pt x="1290610" y="287563"/>
                  <a:pt x="1290610" y="287563"/>
                </a:cubicBezTo>
                <a:cubicBezTo>
                  <a:pt x="1242713" y="283209"/>
                  <a:pt x="1194592" y="280856"/>
                  <a:pt x="1146919" y="274500"/>
                </a:cubicBezTo>
                <a:cubicBezTo>
                  <a:pt x="1119580" y="270855"/>
                  <a:pt x="1082347" y="257330"/>
                  <a:pt x="1055479" y="248374"/>
                </a:cubicBezTo>
                <a:cubicBezTo>
                  <a:pt x="1011936" y="252728"/>
                  <a:pt x="967490" y="251597"/>
                  <a:pt x="924850" y="261437"/>
                </a:cubicBezTo>
                <a:cubicBezTo>
                  <a:pt x="909553" y="264967"/>
                  <a:pt x="897723" y="277512"/>
                  <a:pt x="885662" y="287563"/>
                </a:cubicBezTo>
                <a:cubicBezTo>
                  <a:pt x="847942" y="318996"/>
                  <a:pt x="846037" y="327405"/>
                  <a:pt x="820347" y="365940"/>
                </a:cubicBezTo>
                <a:cubicBezTo>
                  <a:pt x="774421" y="503721"/>
                  <a:pt x="820753" y="387636"/>
                  <a:pt x="741970" y="522694"/>
                </a:cubicBezTo>
                <a:cubicBezTo>
                  <a:pt x="711490" y="574946"/>
                  <a:pt x="686825" y="631055"/>
                  <a:pt x="650530" y="679449"/>
                </a:cubicBezTo>
                <a:cubicBezTo>
                  <a:pt x="637467" y="696866"/>
                  <a:pt x="621915" y="712669"/>
                  <a:pt x="611342" y="731700"/>
                </a:cubicBezTo>
                <a:cubicBezTo>
                  <a:pt x="575644" y="795957"/>
                  <a:pt x="597435" y="803577"/>
                  <a:pt x="546027" y="862329"/>
                </a:cubicBezTo>
                <a:cubicBezTo>
                  <a:pt x="531691" y="878714"/>
                  <a:pt x="510048" y="887053"/>
                  <a:pt x="493776" y="901517"/>
                </a:cubicBezTo>
                <a:cubicBezTo>
                  <a:pt x="458451" y="932917"/>
                  <a:pt x="388486" y="1007200"/>
                  <a:pt x="363147" y="1045209"/>
                </a:cubicBezTo>
                <a:cubicBezTo>
                  <a:pt x="320896" y="1108585"/>
                  <a:pt x="294344" y="1182637"/>
                  <a:pt x="245582" y="1241151"/>
                </a:cubicBezTo>
                <a:cubicBezTo>
                  <a:pt x="223810" y="1267277"/>
                  <a:pt x="202861" y="1294111"/>
                  <a:pt x="180267" y="1319529"/>
                </a:cubicBezTo>
                <a:cubicBezTo>
                  <a:pt x="167994" y="1333336"/>
                  <a:pt x="153101" y="1344691"/>
                  <a:pt x="141079" y="1358717"/>
                </a:cubicBezTo>
                <a:cubicBezTo>
                  <a:pt x="126910" y="1375247"/>
                  <a:pt x="116354" y="1394697"/>
                  <a:pt x="101890" y="1410969"/>
                </a:cubicBezTo>
                <a:cubicBezTo>
                  <a:pt x="0" y="1525595"/>
                  <a:pt x="66645" y="1431181"/>
                  <a:pt x="10450" y="1515471"/>
                </a:cubicBezTo>
                <a:cubicBezTo>
                  <a:pt x="14804" y="1550305"/>
                  <a:pt x="10011" y="1587569"/>
                  <a:pt x="23513" y="1619974"/>
                </a:cubicBezTo>
                <a:cubicBezTo>
                  <a:pt x="32987" y="1642711"/>
                  <a:pt x="59995" y="1653303"/>
                  <a:pt x="75764" y="1672226"/>
                </a:cubicBezTo>
                <a:cubicBezTo>
                  <a:pt x="103640" y="1705677"/>
                  <a:pt x="129989" y="1740499"/>
                  <a:pt x="154142" y="1776729"/>
                </a:cubicBezTo>
                <a:cubicBezTo>
                  <a:pt x="162850" y="1789792"/>
                  <a:pt x="173246" y="1801875"/>
                  <a:pt x="180267" y="1815917"/>
                </a:cubicBezTo>
                <a:cubicBezTo>
                  <a:pt x="186425" y="1828233"/>
                  <a:pt x="185692" y="1843649"/>
                  <a:pt x="193330" y="1855106"/>
                </a:cubicBezTo>
                <a:cubicBezTo>
                  <a:pt x="221950" y="1898036"/>
                  <a:pt x="235564" y="1890300"/>
                  <a:pt x="271707" y="1920420"/>
                </a:cubicBezTo>
                <a:cubicBezTo>
                  <a:pt x="285899" y="1932247"/>
                  <a:pt x="299554" y="1945027"/>
                  <a:pt x="310896" y="1959609"/>
                </a:cubicBezTo>
                <a:cubicBezTo>
                  <a:pt x="330173" y="1984394"/>
                  <a:pt x="332685" y="2030371"/>
                  <a:pt x="363147" y="2037986"/>
                </a:cubicBezTo>
                <a:cubicBezTo>
                  <a:pt x="453181" y="2060495"/>
                  <a:pt x="399343" y="2043021"/>
                  <a:pt x="519902" y="2103300"/>
                </a:cubicBezTo>
                <a:cubicBezTo>
                  <a:pt x="537319" y="2112009"/>
                  <a:pt x="553058" y="2125607"/>
                  <a:pt x="572153" y="2129426"/>
                </a:cubicBezTo>
                <a:cubicBezTo>
                  <a:pt x="593924" y="2133780"/>
                  <a:pt x="615793" y="2137673"/>
                  <a:pt x="637467" y="2142489"/>
                </a:cubicBezTo>
                <a:cubicBezTo>
                  <a:pt x="654993" y="2146384"/>
                  <a:pt x="672225" y="2151514"/>
                  <a:pt x="689719" y="2155551"/>
                </a:cubicBezTo>
                <a:lnTo>
                  <a:pt x="807284" y="2181677"/>
                </a:lnTo>
                <a:lnTo>
                  <a:pt x="937913" y="2246991"/>
                </a:lnTo>
                <a:cubicBezTo>
                  <a:pt x="964039" y="2260054"/>
                  <a:pt x="991986" y="2269978"/>
                  <a:pt x="1016290" y="2286180"/>
                </a:cubicBezTo>
                <a:cubicBezTo>
                  <a:pt x="1097511" y="2340327"/>
                  <a:pt x="1086546" y="2337697"/>
                  <a:pt x="1173044" y="2377620"/>
                </a:cubicBezTo>
                <a:cubicBezTo>
                  <a:pt x="1203153" y="2391517"/>
                  <a:pt x="1232789" y="2407057"/>
                  <a:pt x="1264484" y="2416809"/>
                </a:cubicBezTo>
                <a:cubicBezTo>
                  <a:pt x="1289799" y="2424598"/>
                  <a:pt x="1316736" y="2425517"/>
                  <a:pt x="1342862" y="2429871"/>
                </a:cubicBezTo>
                <a:cubicBezTo>
                  <a:pt x="1351849" y="2510758"/>
                  <a:pt x="1345243" y="2546499"/>
                  <a:pt x="1382050" y="2612751"/>
                </a:cubicBezTo>
                <a:cubicBezTo>
                  <a:pt x="1392623" y="2631783"/>
                  <a:pt x="1410038" y="2646334"/>
                  <a:pt x="1421239" y="2665003"/>
                </a:cubicBezTo>
                <a:cubicBezTo>
                  <a:pt x="1436267" y="2690050"/>
                  <a:pt x="1448340" y="2716789"/>
                  <a:pt x="1460427" y="2743380"/>
                </a:cubicBezTo>
                <a:cubicBezTo>
                  <a:pt x="1470130" y="2764727"/>
                  <a:pt x="1472484" y="2789935"/>
                  <a:pt x="1486553" y="2808694"/>
                </a:cubicBezTo>
                <a:cubicBezTo>
                  <a:pt x="1512416" y="2843178"/>
                  <a:pt x="1547513" y="2869654"/>
                  <a:pt x="1577993" y="2900134"/>
                </a:cubicBezTo>
                <a:cubicBezTo>
                  <a:pt x="1604119" y="2926260"/>
                  <a:pt x="1634202" y="2948953"/>
                  <a:pt x="1656370" y="2978511"/>
                </a:cubicBezTo>
                <a:cubicBezTo>
                  <a:pt x="1669433" y="2995928"/>
                  <a:pt x="1680847" y="3014714"/>
                  <a:pt x="1695559" y="3030763"/>
                </a:cubicBezTo>
                <a:cubicBezTo>
                  <a:pt x="1728847" y="3067078"/>
                  <a:pt x="1770504" y="3095855"/>
                  <a:pt x="1800062" y="3135266"/>
                </a:cubicBezTo>
                <a:cubicBezTo>
                  <a:pt x="1813125" y="3152683"/>
                  <a:pt x="1823855" y="3172122"/>
                  <a:pt x="1839250" y="3187517"/>
                </a:cubicBezTo>
                <a:cubicBezTo>
                  <a:pt x="1850351" y="3198618"/>
                  <a:pt x="1866519" y="3203426"/>
                  <a:pt x="1878439" y="3213643"/>
                </a:cubicBezTo>
                <a:cubicBezTo>
                  <a:pt x="1897141" y="3229673"/>
                  <a:pt x="1908659" y="3254879"/>
                  <a:pt x="1930690" y="3265894"/>
                </a:cubicBezTo>
                <a:cubicBezTo>
                  <a:pt x="1962806" y="3281952"/>
                  <a:pt x="2035193" y="3292020"/>
                  <a:pt x="2035193" y="3292020"/>
                </a:cubicBezTo>
                <a:cubicBezTo>
                  <a:pt x="2061319" y="3287666"/>
                  <a:pt x="2088978" y="3288794"/>
                  <a:pt x="2113570" y="3278957"/>
                </a:cubicBezTo>
                <a:cubicBezTo>
                  <a:pt x="2181720" y="3251697"/>
                  <a:pt x="2155800" y="3238123"/>
                  <a:pt x="2191947" y="3187517"/>
                </a:cubicBezTo>
                <a:cubicBezTo>
                  <a:pt x="2202685" y="3172484"/>
                  <a:pt x="2220052" y="3163108"/>
                  <a:pt x="2231136" y="3148329"/>
                </a:cubicBezTo>
                <a:cubicBezTo>
                  <a:pt x="2258529" y="3111804"/>
                  <a:pt x="2329608" y="2970478"/>
                  <a:pt x="2335639" y="2952386"/>
                </a:cubicBezTo>
                <a:cubicBezTo>
                  <a:pt x="2344347" y="2926260"/>
                  <a:pt x="2350368" y="2899079"/>
                  <a:pt x="2361764" y="2874009"/>
                </a:cubicBezTo>
                <a:cubicBezTo>
                  <a:pt x="2369394" y="2857223"/>
                  <a:pt x="2411378" y="2791488"/>
                  <a:pt x="2427079" y="2769506"/>
                </a:cubicBezTo>
                <a:cubicBezTo>
                  <a:pt x="2439733" y="2751790"/>
                  <a:pt x="2454728" y="2735716"/>
                  <a:pt x="2466267" y="2717254"/>
                </a:cubicBezTo>
                <a:cubicBezTo>
                  <a:pt x="2476588" y="2700741"/>
                  <a:pt x="2481075" y="2680849"/>
                  <a:pt x="2492393" y="2665003"/>
                </a:cubicBezTo>
                <a:cubicBezTo>
                  <a:pt x="2526069" y="2617858"/>
                  <a:pt x="2530330" y="2633389"/>
                  <a:pt x="2570770" y="2599689"/>
                </a:cubicBezTo>
                <a:cubicBezTo>
                  <a:pt x="2699182" y="2492679"/>
                  <a:pt x="2533322" y="2624073"/>
                  <a:pt x="2636084" y="2521311"/>
                </a:cubicBezTo>
                <a:cubicBezTo>
                  <a:pt x="2647185" y="2510210"/>
                  <a:pt x="2663859" y="2505966"/>
                  <a:pt x="2675273" y="2495186"/>
                </a:cubicBezTo>
                <a:cubicBezTo>
                  <a:pt x="2792565" y="2384410"/>
                  <a:pt x="2927340" y="2232415"/>
                  <a:pt x="3054096" y="2129426"/>
                </a:cubicBezTo>
                <a:cubicBezTo>
                  <a:pt x="3123765" y="2072820"/>
                  <a:pt x="3188413" y="2009403"/>
                  <a:pt x="3263102" y="1959609"/>
                </a:cubicBezTo>
                <a:cubicBezTo>
                  <a:pt x="3355474" y="1898026"/>
                  <a:pt x="3241097" y="1975326"/>
                  <a:pt x="3354542" y="1894294"/>
                </a:cubicBezTo>
                <a:cubicBezTo>
                  <a:pt x="3367317" y="1885169"/>
                  <a:pt x="3381669" y="1878219"/>
                  <a:pt x="3393730" y="1868169"/>
                </a:cubicBezTo>
                <a:cubicBezTo>
                  <a:pt x="3407922" y="1856342"/>
                  <a:pt x="3419856" y="1842043"/>
                  <a:pt x="3432919" y="1828980"/>
                </a:cubicBezTo>
                <a:cubicBezTo>
                  <a:pt x="3437273" y="1811563"/>
                  <a:pt x="3440823" y="1793925"/>
                  <a:pt x="3445982" y="1776729"/>
                </a:cubicBezTo>
                <a:cubicBezTo>
                  <a:pt x="3453895" y="1750351"/>
                  <a:pt x="3472107" y="1698351"/>
                  <a:pt x="3472107" y="1698351"/>
                </a:cubicBezTo>
                <a:cubicBezTo>
                  <a:pt x="3471474" y="1682524"/>
                  <a:pt x="3480896" y="1363230"/>
                  <a:pt x="3432919" y="1267277"/>
                </a:cubicBezTo>
                <a:cubicBezTo>
                  <a:pt x="3424210" y="1249860"/>
                  <a:pt x="3414025" y="1233106"/>
                  <a:pt x="3406793" y="1215026"/>
                </a:cubicBezTo>
                <a:cubicBezTo>
                  <a:pt x="3351907" y="1077813"/>
                  <a:pt x="3415513" y="1183834"/>
                  <a:pt x="3341479" y="1097460"/>
                </a:cubicBezTo>
                <a:cubicBezTo>
                  <a:pt x="3327310" y="1080930"/>
                  <a:pt x="3320752" y="1056748"/>
                  <a:pt x="3302290" y="1045209"/>
                </a:cubicBezTo>
                <a:cubicBezTo>
                  <a:pt x="3283462" y="1033442"/>
                  <a:pt x="3258747" y="1036500"/>
                  <a:pt x="3236976" y="1032146"/>
                </a:cubicBezTo>
                <a:cubicBezTo>
                  <a:pt x="2988619" y="907966"/>
                  <a:pt x="3244845" y="1039420"/>
                  <a:pt x="3067159" y="940706"/>
                </a:cubicBezTo>
                <a:cubicBezTo>
                  <a:pt x="3050136" y="931249"/>
                  <a:pt x="3031814" y="924241"/>
                  <a:pt x="3014907" y="914580"/>
                </a:cubicBezTo>
                <a:cubicBezTo>
                  <a:pt x="2944002" y="874063"/>
                  <a:pt x="3008382" y="899342"/>
                  <a:pt x="2936530" y="875391"/>
                </a:cubicBezTo>
                <a:cubicBezTo>
                  <a:pt x="2847052" y="785913"/>
                  <a:pt x="2878648" y="827756"/>
                  <a:pt x="2832027" y="757826"/>
                </a:cubicBezTo>
                <a:cubicBezTo>
                  <a:pt x="2827673" y="744763"/>
                  <a:pt x="2818964" y="732407"/>
                  <a:pt x="2818964" y="718637"/>
                </a:cubicBezTo>
                <a:cubicBezTo>
                  <a:pt x="2818964" y="692151"/>
                  <a:pt x="2819164" y="663413"/>
                  <a:pt x="2832027" y="640260"/>
                </a:cubicBezTo>
                <a:cubicBezTo>
                  <a:pt x="2836793" y="631681"/>
                  <a:pt x="2909462" y="584283"/>
                  <a:pt x="2923467" y="574946"/>
                </a:cubicBezTo>
                <a:cubicBezTo>
                  <a:pt x="2914759" y="557529"/>
                  <a:pt x="2906799" y="539717"/>
                  <a:pt x="2897342" y="522694"/>
                </a:cubicBezTo>
                <a:cubicBezTo>
                  <a:pt x="2885012" y="500499"/>
                  <a:pt x="2869508" y="480089"/>
                  <a:pt x="2858153" y="457380"/>
                </a:cubicBezTo>
                <a:cubicBezTo>
                  <a:pt x="2847666" y="436407"/>
                  <a:pt x="2840260" y="414021"/>
                  <a:pt x="2832027" y="392066"/>
                </a:cubicBezTo>
                <a:cubicBezTo>
                  <a:pt x="2827192" y="379173"/>
                  <a:pt x="2823799" y="365770"/>
                  <a:pt x="2818964" y="352877"/>
                </a:cubicBezTo>
                <a:cubicBezTo>
                  <a:pt x="2810731" y="330922"/>
                  <a:pt x="2800852" y="309600"/>
                  <a:pt x="2792839" y="287563"/>
                </a:cubicBezTo>
                <a:cubicBezTo>
                  <a:pt x="2783428" y="261682"/>
                  <a:pt x="2775422" y="235312"/>
                  <a:pt x="2766713" y="209186"/>
                </a:cubicBezTo>
                <a:cubicBezTo>
                  <a:pt x="2762359" y="196123"/>
                  <a:pt x="2761288" y="181454"/>
                  <a:pt x="2753650" y="169997"/>
                </a:cubicBezTo>
                <a:lnTo>
                  <a:pt x="2727524" y="130809"/>
                </a:lnTo>
                <a:cubicBezTo>
                  <a:pt x="2714461" y="135163"/>
                  <a:pt x="2698072" y="134135"/>
                  <a:pt x="2688336" y="143871"/>
                </a:cubicBezTo>
                <a:cubicBezTo>
                  <a:pt x="2605997" y="226210"/>
                  <a:pt x="2675717" y="215607"/>
                  <a:pt x="2596896" y="235311"/>
                </a:cubicBezTo>
                <a:cubicBezTo>
                  <a:pt x="2592672" y="236367"/>
                  <a:pt x="2601250" y="263614"/>
                  <a:pt x="2583833" y="235311"/>
                </a:cubicBezTo>
                <a:close/>
              </a:path>
            </a:pathLst>
          </a:custGeom>
          <a:solidFill>
            <a:srgbClr val="EEF30D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sz="4400" dirty="0" smtClean="0">
              <a:solidFill>
                <a:srgbClr val="FF0000"/>
              </a:solidFill>
              <a:cs typeface="B Moj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0" y="467874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 smtClean="0">
                <a:solidFill>
                  <a:srgbClr val="FF0000"/>
                </a:solidFill>
                <a:cs typeface="B Moj" pitchFamily="2" charset="-78"/>
              </a:rPr>
              <a:t>کشتن مخالفین خود به بهانه ارتداد</a:t>
            </a:r>
            <a:endParaRPr lang="en-US" sz="3200" dirty="0">
              <a:solidFill>
                <a:srgbClr val="FF0000"/>
              </a:solidFill>
              <a:cs typeface="B Moj" pitchFamily="2" charset="-78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819400" y="1752600"/>
            <a:ext cx="3810000" cy="3124200"/>
          </a:xfrm>
          <a:custGeom>
            <a:avLst/>
            <a:gdLst>
              <a:gd name="connsiteX0" fmla="*/ 2583833 w 3480896"/>
              <a:gd name="connsiteY0" fmla="*/ 235311 h 3292020"/>
              <a:gd name="connsiteX1" fmla="*/ 2492393 w 3480896"/>
              <a:gd name="connsiteY1" fmla="*/ 65494 h 3292020"/>
              <a:gd name="connsiteX2" fmla="*/ 2466267 w 3480896"/>
              <a:gd name="connsiteY2" fmla="*/ 26306 h 3292020"/>
              <a:gd name="connsiteX3" fmla="*/ 2414016 w 3480896"/>
              <a:gd name="connsiteY3" fmla="*/ 180 h 3292020"/>
              <a:gd name="connsiteX4" fmla="*/ 2126633 w 3480896"/>
              <a:gd name="connsiteY4" fmla="*/ 39369 h 3292020"/>
              <a:gd name="connsiteX5" fmla="*/ 1969879 w 3480896"/>
              <a:gd name="connsiteY5" fmla="*/ 26306 h 3292020"/>
              <a:gd name="connsiteX6" fmla="*/ 1878439 w 3480896"/>
              <a:gd name="connsiteY6" fmla="*/ 39369 h 3292020"/>
              <a:gd name="connsiteX7" fmla="*/ 1669433 w 3480896"/>
              <a:gd name="connsiteY7" fmla="*/ 52431 h 3292020"/>
              <a:gd name="connsiteX8" fmla="*/ 1617182 w 3480896"/>
              <a:gd name="connsiteY8" fmla="*/ 65494 h 3292020"/>
              <a:gd name="connsiteX9" fmla="*/ 1525742 w 3480896"/>
              <a:gd name="connsiteY9" fmla="*/ 117746 h 3292020"/>
              <a:gd name="connsiteX10" fmla="*/ 1434302 w 3480896"/>
              <a:gd name="connsiteY10" fmla="*/ 209186 h 3292020"/>
              <a:gd name="connsiteX11" fmla="*/ 1408176 w 3480896"/>
              <a:gd name="connsiteY11" fmla="*/ 248374 h 3292020"/>
              <a:gd name="connsiteX12" fmla="*/ 1290610 w 3480896"/>
              <a:gd name="connsiteY12" fmla="*/ 287563 h 3292020"/>
              <a:gd name="connsiteX13" fmla="*/ 1146919 w 3480896"/>
              <a:gd name="connsiteY13" fmla="*/ 274500 h 3292020"/>
              <a:gd name="connsiteX14" fmla="*/ 1055479 w 3480896"/>
              <a:gd name="connsiteY14" fmla="*/ 248374 h 3292020"/>
              <a:gd name="connsiteX15" fmla="*/ 924850 w 3480896"/>
              <a:gd name="connsiteY15" fmla="*/ 261437 h 3292020"/>
              <a:gd name="connsiteX16" fmla="*/ 885662 w 3480896"/>
              <a:gd name="connsiteY16" fmla="*/ 287563 h 3292020"/>
              <a:gd name="connsiteX17" fmla="*/ 820347 w 3480896"/>
              <a:gd name="connsiteY17" fmla="*/ 365940 h 3292020"/>
              <a:gd name="connsiteX18" fmla="*/ 741970 w 3480896"/>
              <a:gd name="connsiteY18" fmla="*/ 522694 h 3292020"/>
              <a:gd name="connsiteX19" fmla="*/ 650530 w 3480896"/>
              <a:gd name="connsiteY19" fmla="*/ 679449 h 3292020"/>
              <a:gd name="connsiteX20" fmla="*/ 611342 w 3480896"/>
              <a:gd name="connsiteY20" fmla="*/ 731700 h 3292020"/>
              <a:gd name="connsiteX21" fmla="*/ 546027 w 3480896"/>
              <a:gd name="connsiteY21" fmla="*/ 862329 h 3292020"/>
              <a:gd name="connsiteX22" fmla="*/ 493776 w 3480896"/>
              <a:gd name="connsiteY22" fmla="*/ 901517 h 3292020"/>
              <a:gd name="connsiteX23" fmla="*/ 363147 w 3480896"/>
              <a:gd name="connsiteY23" fmla="*/ 1045209 h 3292020"/>
              <a:gd name="connsiteX24" fmla="*/ 245582 w 3480896"/>
              <a:gd name="connsiteY24" fmla="*/ 1241151 h 3292020"/>
              <a:gd name="connsiteX25" fmla="*/ 180267 w 3480896"/>
              <a:gd name="connsiteY25" fmla="*/ 1319529 h 3292020"/>
              <a:gd name="connsiteX26" fmla="*/ 141079 w 3480896"/>
              <a:gd name="connsiteY26" fmla="*/ 1358717 h 3292020"/>
              <a:gd name="connsiteX27" fmla="*/ 101890 w 3480896"/>
              <a:gd name="connsiteY27" fmla="*/ 1410969 h 3292020"/>
              <a:gd name="connsiteX28" fmla="*/ 10450 w 3480896"/>
              <a:gd name="connsiteY28" fmla="*/ 1515471 h 3292020"/>
              <a:gd name="connsiteX29" fmla="*/ 23513 w 3480896"/>
              <a:gd name="connsiteY29" fmla="*/ 1619974 h 3292020"/>
              <a:gd name="connsiteX30" fmla="*/ 75764 w 3480896"/>
              <a:gd name="connsiteY30" fmla="*/ 1672226 h 3292020"/>
              <a:gd name="connsiteX31" fmla="*/ 154142 w 3480896"/>
              <a:gd name="connsiteY31" fmla="*/ 1776729 h 3292020"/>
              <a:gd name="connsiteX32" fmla="*/ 180267 w 3480896"/>
              <a:gd name="connsiteY32" fmla="*/ 1815917 h 3292020"/>
              <a:gd name="connsiteX33" fmla="*/ 193330 w 3480896"/>
              <a:gd name="connsiteY33" fmla="*/ 1855106 h 3292020"/>
              <a:gd name="connsiteX34" fmla="*/ 271707 w 3480896"/>
              <a:gd name="connsiteY34" fmla="*/ 1920420 h 3292020"/>
              <a:gd name="connsiteX35" fmla="*/ 310896 w 3480896"/>
              <a:gd name="connsiteY35" fmla="*/ 1959609 h 3292020"/>
              <a:gd name="connsiteX36" fmla="*/ 363147 w 3480896"/>
              <a:gd name="connsiteY36" fmla="*/ 2037986 h 3292020"/>
              <a:gd name="connsiteX37" fmla="*/ 519902 w 3480896"/>
              <a:gd name="connsiteY37" fmla="*/ 2103300 h 3292020"/>
              <a:gd name="connsiteX38" fmla="*/ 572153 w 3480896"/>
              <a:gd name="connsiteY38" fmla="*/ 2129426 h 3292020"/>
              <a:gd name="connsiteX39" fmla="*/ 637467 w 3480896"/>
              <a:gd name="connsiteY39" fmla="*/ 2142489 h 3292020"/>
              <a:gd name="connsiteX40" fmla="*/ 689719 w 3480896"/>
              <a:gd name="connsiteY40" fmla="*/ 2155551 h 3292020"/>
              <a:gd name="connsiteX41" fmla="*/ 807284 w 3480896"/>
              <a:gd name="connsiteY41" fmla="*/ 2181677 h 3292020"/>
              <a:gd name="connsiteX42" fmla="*/ 937913 w 3480896"/>
              <a:gd name="connsiteY42" fmla="*/ 2246991 h 3292020"/>
              <a:gd name="connsiteX43" fmla="*/ 1016290 w 3480896"/>
              <a:gd name="connsiteY43" fmla="*/ 2286180 h 3292020"/>
              <a:gd name="connsiteX44" fmla="*/ 1173044 w 3480896"/>
              <a:gd name="connsiteY44" fmla="*/ 2377620 h 3292020"/>
              <a:gd name="connsiteX45" fmla="*/ 1264484 w 3480896"/>
              <a:gd name="connsiteY45" fmla="*/ 2416809 h 3292020"/>
              <a:gd name="connsiteX46" fmla="*/ 1342862 w 3480896"/>
              <a:gd name="connsiteY46" fmla="*/ 2429871 h 3292020"/>
              <a:gd name="connsiteX47" fmla="*/ 1382050 w 3480896"/>
              <a:gd name="connsiteY47" fmla="*/ 2612751 h 3292020"/>
              <a:gd name="connsiteX48" fmla="*/ 1421239 w 3480896"/>
              <a:gd name="connsiteY48" fmla="*/ 2665003 h 3292020"/>
              <a:gd name="connsiteX49" fmla="*/ 1460427 w 3480896"/>
              <a:gd name="connsiteY49" fmla="*/ 2743380 h 3292020"/>
              <a:gd name="connsiteX50" fmla="*/ 1486553 w 3480896"/>
              <a:gd name="connsiteY50" fmla="*/ 2808694 h 3292020"/>
              <a:gd name="connsiteX51" fmla="*/ 1577993 w 3480896"/>
              <a:gd name="connsiteY51" fmla="*/ 2900134 h 3292020"/>
              <a:gd name="connsiteX52" fmla="*/ 1656370 w 3480896"/>
              <a:gd name="connsiteY52" fmla="*/ 2978511 h 3292020"/>
              <a:gd name="connsiteX53" fmla="*/ 1695559 w 3480896"/>
              <a:gd name="connsiteY53" fmla="*/ 3030763 h 3292020"/>
              <a:gd name="connsiteX54" fmla="*/ 1800062 w 3480896"/>
              <a:gd name="connsiteY54" fmla="*/ 3135266 h 3292020"/>
              <a:gd name="connsiteX55" fmla="*/ 1839250 w 3480896"/>
              <a:gd name="connsiteY55" fmla="*/ 3187517 h 3292020"/>
              <a:gd name="connsiteX56" fmla="*/ 1878439 w 3480896"/>
              <a:gd name="connsiteY56" fmla="*/ 3213643 h 3292020"/>
              <a:gd name="connsiteX57" fmla="*/ 1930690 w 3480896"/>
              <a:gd name="connsiteY57" fmla="*/ 3265894 h 3292020"/>
              <a:gd name="connsiteX58" fmla="*/ 2035193 w 3480896"/>
              <a:gd name="connsiteY58" fmla="*/ 3292020 h 3292020"/>
              <a:gd name="connsiteX59" fmla="*/ 2113570 w 3480896"/>
              <a:gd name="connsiteY59" fmla="*/ 3278957 h 3292020"/>
              <a:gd name="connsiteX60" fmla="*/ 2191947 w 3480896"/>
              <a:gd name="connsiteY60" fmla="*/ 3187517 h 3292020"/>
              <a:gd name="connsiteX61" fmla="*/ 2231136 w 3480896"/>
              <a:gd name="connsiteY61" fmla="*/ 3148329 h 3292020"/>
              <a:gd name="connsiteX62" fmla="*/ 2335639 w 3480896"/>
              <a:gd name="connsiteY62" fmla="*/ 2952386 h 3292020"/>
              <a:gd name="connsiteX63" fmla="*/ 2361764 w 3480896"/>
              <a:gd name="connsiteY63" fmla="*/ 2874009 h 3292020"/>
              <a:gd name="connsiteX64" fmla="*/ 2427079 w 3480896"/>
              <a:gd name="connsiteY64" fmla="*/ 2769506 h 3292020"/>
              <a:gd name="connsiteX65" fmla="*/ 2466267 w 3480896"/>
              <a:gd name="connsiteY65" fmla="*/ 2717254 h 3292020"/>
              <a:gd name="connsiteX66" fmla="*/ 2492393 w 3480896"/>
              <a:gd name="connsiteY66" fmla="*/ 2665003 h 3292020"/>
              <a:gd name="connsiteX67" fmla="*/ 2570770 w 3480896"/>
              <a:gd name="connsiteY67" fmla="*/ 2599689 h 3292020"/>
              <a:gd name="connsiteX68" fmla="*/ 2636084 w 3480896"/>
              <a:gd name="connsiteY68" fmla="*/ 2521311 h 3292020"/>
              <a:gd name="connsiteX69" fmla="*/ 2675273 w 3480896"/>
              <a:gd name="connsiteY69" fmla="*/ 2495186 h 3292020"/>
              <a:gd name="connsiteX70" fmla="*/ 3054096 w 3480896"/>
              <a:gd name="connsiteY70" fmla="*/ 2129426 h 3292020"/>
              <a:gd name="connsiteX71" fmla="*/ 3263102 w 3480896"/>
              <a:gd name="connsiteY71" fmla="*/ 1959609 h 3292020"/>
              <a:gd name="connsiteX72" fmla="*/ 3354542 w 3480896"/>
              <a:gd name="connsiteY72" fmla="*/ 1894294 h 3292020"/>
              <a:gd name="connsiteX73" fmla="*/ 3393730 w 3480896"/>
              <a:gd name="connsiteY73" fmla="*/ 1868169 h 3292020"/>
              <a:gd name="connsiteX74" fmla="*/ 3432919 w 3480896"/>
              <a:gd name="connsiteY74" fmla="*/ 1828980 h 3292020"/>
              <a:gd name="connsiteX75" fmla="*/ 3445982 w 3480896"/>
              <a:gd name="connsiteY75" fmla="*/ 1776729 h 3292020"/>
              <a:gd name="connsiteX76" fmla="*/ 3472107 w 3480896"/>
              <a:gd name="connsiteY76" fmla="*/ 1698351 h 3292020"/>
              <a:gd name="connsiteX77" fmla="*/ 3432919 w 3480896"/>
              <a:gd name="connsiteY77" fmla="*/ 1267277 h 3292020"/>
              <a:gd name="connsiteX78" fmla="*/ 3406793 w 3480896"/>
              <a:gd name="connsiteY78" fmla="*/ 1215026 h 3292020"/>
              <a:gd name="connsiteX79" fmla="*/ 3341479 w 3480896"/>
              <a:gd name="connsiteY79" fmla="*/ 1097460 h 3292020"/>
              <a:gd name="connsiteX80" fmla="*/ 3302290 w 3480896"/>
              <a:gd name="connsiteY80" fmla="*/ 1045209 h 3292020"/>
              <a:gd name="connsiteX81" fmla="*/ 3236976 w 3480896"/>
              <a:gd name="connsiteY81" fmla="*/ 1032146 h 3292020"/>
              <a:gd name="connsiteX82" fmla="*/ 3067159 w 3480896"/>
              <a:gd name="connsiteY82" fmla="*/ 940706 h 3292020"/>
              <a:gd name="connsiteX83" fmla="*/ 3014907 w 3480896"/>
              <a:gd name="connsiteY83" fmla="*/ 914580 h 3292020"/>
              <a:gd name="connsiteX84" fmla="*/ 2936530 w 3480896"/>
              <a:gd name="connsiteY84" fmla="*/ 875391 h 3292020"/>
              <a:gd name="connsiteX85" fmla="*/ 2832027 w 3480896"/>
              <a:gd name="connsiteY85" fmla="*/ 757826 h 3292020"/>
              <a:gd name="connsiteX86" fmla="*/ 2818964 w 3480896"/>
              <a:gd name="connsiteY86" fmla="*/ 718637 h 3292020"/>
              <a:gd name="connsiteX87" fmla="*/ 2832027 w 3480896"/>
              <a:gd name="connsiteY87" fmla="*/ 640260 h 3292020"/>
              <a:gd name="connsiteX88" fmla="*/ 2923467 w 3480896"/>
              <a:gd name="connsiteY88" fmla="*/ 574946 h 3292020"/>
              <a:gd name="connsiteX89" fmla="*/ 2897342 w 3480896"/>
              <a:gd name="connsiteY89" fmla="*/ 522694 h 3292020"/>
              <a:gd name="connsiteX90" fmla="*/ 2858153 w 3480896"/>
              <a:gd name="connsiteY90" fmla="*/ 457380 h 3292020"/>
              <a:gd name="connsiteX91" fmla="*/ 2832027 w 3480896"/>
              <a:gd name="connsiteY91" fmla="*/ 392066 h 3292020"/>
              <a:gd name="connsiteX92" fmla="*/ 2818964 w 3480896"/>
              <a:gd name="connsiteY92" fmla="*/ 352877 h 3292020"/>
              <a:gd name="connsiteX93" fmla="*/ 2792839 w 3480896"/>
              <a:gd name="connsiteY93" fmla="*/ 287563 h 3292020"/>
              <a:gd name="connsiteX94" fmla="*/ 2766713 w 3480896"/>
              <a:gd name="connsiteY94" fmla="*/ 209186 h 3292020"/>
              <a:gd name="connsiteX95" fmla="*/ 2753650 w 3480896"/>
              <a:gd name="connsiteY95" fmla="*/ 169997 h 3292020"/>
              <a:gd name="connsiteX96" fmla="*/ 2727524 w 3480896"/>
              <a:gd name="connsiteY96" fmla="*/ 130809 h 3292020"/>
              <a:gd name="connsiteX97" fmla="*/ 2688336 w 3480896"/>
              <a:gd name="connsiteY97" fmla="*/ 143871 h 3292020"/>
              <a:gd name="connsiteX98" fmla="*/ 2596896 w 3480896"/>
              <a:gd name="connsiteY98" fmla="*/ 235311 h 3292020"/>
              <a:gd name="connsiteX99" fmla="*/ 2583833 w 3480896"/>
              <a:gd name="connsiteY99" fmla="*/ 235311 h 32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80896" h="3292020">
                <a:moveTo>
                  <a:pt x="2583833" y="235311"/>
                </a:moveTo>
                <a:cubicBezTo>
                  <a:pt x="2566416" y="207008"/>
                  <a:pt x="2562403" y="163507"/>
                  <a:pt x="2492393" y="65494"/>
                </a:cubicBezTo>
                <a:cubicBezTo>
                  <a:pt x="2483268" y="52719"/>
                  <a:pt x="2478328" y="36357"/>
                  <a:pt x="2466267" y="26306"/>
                </a:cubicBezTo>
                <a:cubicBezTo>
                  <a:pt x="2451308" y="13840"/>
                  <a:pt x="2431433" y="8889"/>
                  <a:pt x="2414016" y="180"/>
                </a:cubicBezTo>
                <a:cubicBezTo>
                  <a:pt x="2152128" y="27747"/>
                  <a:pt x="2244741" y="0"/>
                  <a:pt x="2126633" y="39369"/>
                </a:cubicBezTo>
                <a:cubicBezTo>
                  <a:pt x="2074382" y="35015"/>
                  <a:pt x="2022311" y="26306"/>
                  <a:pt x="1969879" y="26306"/>
                </a:cubicBezTo>
                <a:cubicBezTo>
                  <a:pt x="1939090" y="26306"/>
                  <a:pt x="1909113" y="36702"/>
                  <a:pt x="1878439" y="39369"/>
                </a:cubicBezTo>
                <a:cubicBezTo>
                  <a:pt x="1808897" y="45416"/>
                  <a:pt x="1739102" y="48077"/>
                  <a:pt x="1669433" y="52431"/>
                </a:cubicBezTo>
                <a:cubicBezTo>
                  <a:pt x="1652016" y="56785"/>
                  <a:pt x="1633992" y="59190"/>
                  <a:pt x="1617182" y="65494"/>
                </a:cubicBezTo>
                <a:cubicBezTo>
                  <a:pt x="1597206" y="72985"/>
                  <a:pt x="1543791" y="101502"/>
                  <a:pt x="1525742" y="117746"/>
                </a:cubicBezTo>
                <a:cubicBezTo>
                  <a:pt x="1493702" y="146582"/>
                  <a:pt x="1458213" y="173321"/>
                  <a:pt x="1434302" y="209186"/>
                </a:cubicBezTo>
                <a:cubicBezTo>
                  <a:pt x="1425593" y="222249"/>
                  <a:pt x="1421959" y="240856"/>
                  <a:pt x="1408176" y="248374"/>
                </a:cubicBezTo>
                <a:cubicBezTo>
                  <a:pt x="1371911" y="268155"/>
                  <a:pt x="1290610" y="287563"/>
                  <a:pt x="1290610" y="287563"/>
                </a:cubicBezTo>
                <a:cubicBezTo>
                  <a:pt x="1242713" y="283209"/>
                  <a:pt x="1194592" y="280856"/>
                  <a:pt x="1146919" y="274500"/>
                </a:cubicBezTo>
                <a:cubicBezTo>
                  <a:pt x="1119580" y="270855"/>
                  <a:pt x="1082347" y="257330"/>
                  <a:pt x="1055479" y="248374"/>
                </a:cubicBezTo>
                <a:cubicBezTo>
                  <a:pt x="1011936" y="252728"/>
                  <a:pt x="967490" y="251597"/>
                  <a:pt x="924850" y="261437"/>
                </a:cubicBezTo>
                <a:cubicBezTo>
                  <a:pt x="909553" y="264967"/>
                  <a:pt x="897723" y="277512"/>
                  <a:pt x="885662" y="287563"/>
                </a:cubicBezTo>
                <a:cubicBezTo>
                  <a:pt x="847942" y="318996"/>
                  <a:pt x="846037" y="327405"/>
                  <a:pt x="820347" y="365940"/>
                </a:cubicBezTo>
                <a:cubicBezTo>
                  <a:pt x="774421" y="503721"/>
                  <a:pt x="820753" y="387636"/>
                  <a:pt x="741970" y="522694"/>
                </a:cubicBezTo>
                <a:cubicBezTo>
                  <a:pt x="711490" y="574946"/>
                  <a:pt x="686825" y="631055"/>
                  <a:pt x="650530" y="679449"/>
                </a:cubicBezTo>
                <a:cubicBezTo>
                  <a:pt x="637467" y="696866"/>
                  <a:pt x="621915" y="712669"/>
                  <a:pt x="611342" y="731700"/>
                </a:cubicBezTo>
                <a:cubicBezTo>
                  <a:pt x="575644" y="795957"/>
                  <a:pt x="597435" y="803577"/>
                  <a:pt x="546027" y="862329"/>
                </a:cubicBezTo>
                <a:cubicBezTo>
                  <a:pt x="531691" y="878714"/>
                  <a:pt x="510048" y="887053"/>
                  <a:pt x="493776" y="901517"/>
                </a:cubicBezTo>
                <a:cubicBezTo>
                  <a:pt x="458451" y="932917"/>
                  <a:pt x="388486" y="1007200"/>
                  <a:pt x="363147" y="1045209"/>
                </a:cubicBezTo>
                <a:cubicBezTo>
                  <a:pt x="320896" y="1108585"/>
                  <a:pt x="294344" y="1182637"/>
                  <a:pt x="245582" y="1241151"/>
                </a:cubicBezTo>
                <a:cubicBezTo>
                  <a:pt x="223810" y="1267277"/>
                  <a:pt x="202861" y="1294111"/>
                  <a:pt x="180267" y="1319529"/>
                </a:cubicBezTo>
                <a:cubicBezTo>
                  <a:pt x="167994" y="1333336"/>
                  <a:pt x="153101" y="1344691"/>
                  <a:pt x="141079" y="1358717"/>
                </a:cubicBezTo>
                <a:cubicBezTo>
                  <a:pt x="126910" y="1375247"/>
                  <a:pt x="116354" y="1394697"/>
                  <a:pt x="101890" y="1410969"/>
                </a:cubicBezTo>
                <a:cubicBezTo>
                  <a:pt x="0" y="1525595"/>
                  <a:pt x="66645" y="1431181"/>
                  <a:pt x="10450" y="1515471"/>
                </a:cubicBezTo>
                <a:cubicBezTo>
                  <a:pt x="14804" y="1550305"/>
                  <a:pt x="10011" y="1587569"/>
                  <a:pt x="23513" y="1619974"/>
                </a:cubicBezTo>
                <a:cubicBezTo>
                  <a:pt x="32987" y="1642711"/>
                  <a:pt x="59995" y="1653303"/>
                  <a:pt x="75764" y="1672226"/>
                </a:cubicBezTo>
                <a:cubicBezTo>
                  <a:pt x="103640" y="1705677"/>
                  <a:pt x="129989" y="1740499"/>
                  <a:pt x="154142" y="1776729"/>
                </a:cubicBezTo>
                <a:cubicBezTo>
                  <a:pt x="162850" y="1789792"/>
                  <a:pt x="173246" y="1801875"/>
                  <a:pt x="180267" y="1815917"/>
                </a:cubicBezTo>
                <a:cubicBezTo>
                  <a:pt x="186425" y="1828233"/>
                  <a:pt x="185692" y="1843649"/>
                  <a:pt x="193330" y="1855106"/>
                </a:cubicBezTo>
                <a:cubicBezTo>
                  <a:pt x="221950" y="1898036"/>
                  <a:pt x="235564" y="1890300"/>
                  <a:pt x="271707" y="1920420"/>
                </a:cubicBezTo>
                <a:cubicBezTo>
                  <a:pt x="285899" y="1932247"/>
                  <a:pt x="299554" y="1945027"/>
                  <a:pt x="310896" y="1959609"/>
                </a:cubicBezTo>
                <a:cubicBezTo>
                  <a:pt x="330173" y="1984394"/>
                  <a:pt x="332685" y="2030371"/>
                  <a:pt x="363147" y="2037986"/>
                </a:cubicBezTo>
                <a:cubicBezTo>
                  <a:pt x="453181" y="2060495"/>
                  <a:pt x="399343" y="2043021"/>
                  <a:pt x="519902" y="2103300"/>
                </a:cubicBezTo>
                <a:cubicBezTo>
                  <a:pt x="537319" y="2112009"/>
                  <a:pt x="553058" y="2125607"/>
                  <a:pt x="572153" y="2129426"/>
                </a:cubicBezTo>
                <a:cubicBezTo>
                  <a:pt x="593924" y="2133780"/>
                  <a:pt x="615793" y="2137673"/>
                  <a:pt x="637467" y="2142489"/>
                </a:cubicBezTo>
                <a:cubicBezTo>
                  <a:pt x="654993" y="2146384"/>
                  <a:pt x="672225" y="2151514"/>
                  <a:pt x="689719" y="2155551"/>
                </a:cubicBezTo>
                <a:lnTo>
                  <a:pt x="807284" y="2181677"/>
                </a:lnTo>
                <a:lnTo>
                  <a:pt x="937913" y="2246991"/>
                </a:lnTo>
                <a:cubicBezTo>
                  <a:pt x="964039" y="2260054"/>
                  <a:pt x="991986" y="2269978"/>
                  <a:pt x="1016290" y="2286180"/>
                </a:cubicBezTo>
                <a:cubicBezTo>
                  <a:pt x="1097511" y="2340327"/>
                  <a:pt x="1086546" y="2337697"/>
                  <a:pt x="1173044" y="2377620"/>
                </a:cubicBezTo>
                <a:cubicBezTo>
                  <a:pt x="1203153" y="2391517"/>
                  <a:pt x="1232789" y="2407057"/>
                  <a:pt x="1264484" y="2416809"/>
                </a:cubicBezTo>
                <a:cubicBezTo>
                  <a:pt x="1289799" y="2424598"/>
                  <a:pt x="1316736" y="2425517"/>
                  <a:pt x="1342862" y="2429871"/>
                </a:cubicBezTo>
                <a:cubicBezTo>
                  <a:pt x="1351849" y="2510758"/>
                  <a:pt x="1345243" y="2546499"/>
                  <a:pt x="1382050" y="2612751"/>
                </a:cubicBezTo>
                <a:cubicBezTo>
                  <a:pt x="1392623" y="2631783"/>
                  <a:pt x="1410038" y="2646334"/>
                  <a:pt x="1421239" y="2665003"/>
                </a:cubicBezTo>
                <a:cubicBezTo>
                  <a:pt x="1436267" y="2690050"/>
                  <a:pt x="1448340" y="2716789"/>
                  <a:pt x="1460427" y="2743380"/>
                </a:cubicBezTo>
                <a:cubicBezTo>
                  <a:pt x="1470130" y="2764727"/>
                  <a:pt x="1472484" y="2789935"/>
                  <a:pt x="1486553" y="2808694"/>
                </a:cubicBezTo>
                <a:cubicBezTo>
                  <a:pt x="1512416" y="2843178"/>
                  <a:pt x="1547513" y="2869654"/>
                  <a:pt x="1577993" y="2900134"/>
                </a:cubicBezTo>
                <a:cubicBezTo>
                  <a:pt x="1604119" y="2926260"/>
                  <a:pt x="1634202" y="2948953"/>
                  <a:pt x="1656370" y="2978511"/>
                </a:cubicBezTo>
                <a:cubicBezTo>
                  <a:pt x="1669433" y="2995928"/>
                  <a:pt x="1680847" y="3014714"/>
                  <a:pt x="1695559" y="3030763"/>
                </a:cubicBezTo>
                <a:cubicBezTo>
                  <a:pt x="1728847" y="3067078"/>
                  <a:pt x="1770504" y="3095855"/>
                  <a:pt x="1800062" y="3135266"/>
                </a:cubicBezTo>
                <a:cubicBezTo>
                  <a:pt x="1813125" y="3152683"/>
                  <a:pt x="1823855" y="3172122"/>
                  <a:pt x="1839250" y="3187517"/>
                </a:cubicBezTo>
                <a:cubicBezTo>
                  <a:pt x="1850351" y="3198618"/>
                  <a:pt x="1866519" y="3203426"/>
                  <a:pt x="1878439" y="3213643"/>
                </a:cubicBezTo>
                <a:cubicBezTo>
                  <a:pt x="1897141" y="3229673"/>
                  <a:pt x="1908659" y="3254879"/>
                  <a:pt x="1930690" y="3265894"/>
                </a:cubicBezTo>
                <a:cubicBezTo>
                  <a:pt x="1962806" y="3281952"/>
                  <a:pt x="2035193" y="3292020"/>
                  <a:pt x="2035193" y="3292020"/>
                </a:cubicBezTo>
                <a:cubicBezTo>
                  <a:pt x="2061319" y="3287666"/>
                  <a:pt x="2088978" y="3288794"/>
                  <a:pt x="2113570" y="3278957"/>
                </a:cubicBezTo>
                <a:cubicBezTo>
                  <a:pt x="2181720" y="3251697"/>
                  <a:pt x="2155800" y="3238123"/>
                  <a:pt x="2191947" y="3187517"/>
                </a:cubicBezTo>
                <a:cubicBezTo>
                  <a:pt x="2202685" y="3172484"/>
                  <a:pt x="2220052" y="3163108"/>
                  <a:pt x="2231136" y="3148329"/>
                </a:cubicBezTo>
                <a:cubicBezTo>
                  <a:pt x="2258529" y="3111804"/>
                  <a:pt x="2329608" y="2970478"/>
                  <a:pt x="2335639" y="2952386"/>
                </a:cubicBezTo>
                <a:cubicBezTo>
                  <a:pt x="2344347" y="2926260"/>
                  <a:pt x="2350368" y="2899079"/>
                  <a:pt x="2361764" y="2874009"/>
                </a:cubicBezTo>
                <a:cubicBezTo>
                  <a:pt x="2369394" y="2857223"/>
                  <a:pt x="2411378" y="2791488"/>
                  <a:pt x="2427079" y="2769506"/>
                </a:cubicBezTo>
                <a:cubicBezTo>
                  <a:pt x="2439733" y="2751790"/>
                  <a:pt x="2454728" y="2735716"/>
                  <a:pt x="2466267" y="2717254"/>
                </a:cubicBezTo>
                <a:cubicBezTo>
                  <a:pt x="2476588" y="2700741"/>
                  <a:pt x="2481075" y="2680849"/>
                  <a:pt x="2492393" y="2665003"/>
                </a:cubicBezTo>
                <a:cubicBezTo>
                  <a:pt x="2526069" y="2617858"/>
                  <a:pt x="2530330" y="2633389"/>
                  <a:pt x="2570770" y="2599689"/>
                </a:cubicBezTo>
                <a:cubicBezTo>
                  <a:pt x="2699182" y="2492679"/>
                  <a:pt x="2533322" y="2624073"/>
                  <a:pt x="2636084" y="2521311"/>
                </a:cubicBezTo>
                <a:cubicBezTo>
                  <a:pt x="2647185" y="2510210"/>
                  <a:pt x="2663859" y="2505966"/>
                  <a:pt x="2675273" y="2495186"/>
                </a:cubicBezTo>
                <a:cubicBezTo>
                  <a:pt x="2792565" y="2384410"/>
                  <a:pt x="2927340" y="2232415"/>
                  <a:pt x="3054096" y="2129426"/>
                </a:cubicBezTo>
                <a:cubicBezTo>
                  <a:pt x="3123765" y="2072820"/>
                  <a:pt x="3188413" y="2009403"/>
                  <a:pt x="3263102" y="1959609"/>
                </a:cubicBezTo>
                <a:cubicBezTo>
                  <a:pt x="3355474" y="1898026"/>
                  <a:pt x="3241097" y="1975326"/>
                  <a:pt x="3354542" y="1894294"/>
                </a:cubicBezTo>
                <a:cubicBezTo>
                  <a:pt x="3367317" y="1885169"/>
                  <a:pt x="3381669" y="1878219"/>
                  <a:pt x="3393730" y="1868169"/>
                </a:cubicBezTo>
                <a:cubicBezTo>
                  <a:pt x="3407922" y="1856342"/>
                  <a:pt x="3419856" y="1842043"/>
                  <a:pt x="3432919" y="1828980"/>
                </a:cubicBezTo>
                <a:cubicBezTo>
                  <a:pt x="3437273" y="1811563"/>
                  <a:pt x="3440823" y="1793925"/>
                  <a:pt x="3445982" y="1776729"/>
                </a:cubicBezTo>
                <a:cubicBezTo>
                  <a:pt x="3453895" y="1750351"/>
                  <a:pt x="3472107" y="1698351"/>
                  <a:pt x="3472107" y="1698351"/>
                </a:cubicBezTo>
                <a:cubicBezTo>
                  <a:pt x="3471474" y="1682524"/>
                  <a:pt x="3480896" y="1363230"/>
                  <a:pt x="3432919" y="1267277"/>
                </a:cubicBezTo>
                <a:cubicBezTo>
                  <a:pt x="3424210" y="1249860"/>
                  <a:pt x="3414025" y="1233106"/>
                  <a:pt x="3406793" y="1215026"/>
                </a:cubicBezTo>
                <a:cubicBezTo>
                  <a:pt x="3351907" y="1077813"/>
                  <a:pt x="3415513" y="1183834"/>
                  <a:pt x="3341479" y="1097460"/>
                </a:cubicBezTo>
                <a:cubicBezTo>
                  <a:pt x="3327310" y="1080930"/>
                  <a:pt x="3320752" y="1056748"/>
                  <a:pt x="3302290" y="1045209"/>
                </a:cubicBezTo>
                <a:cubicBezTo>
                  <a:pt x="3283462" y="1033442"/>
                  <a:pt x="3258747" y="1036500"/>
                  <a:pt x="3236976" y="1032146"/>
                </a:cubicBezTo>
                <a:cubicBezTo>
                  <a:pt x="2988619" y="907966"/>
                  <a:pt x="3244845" y="1039420"/>
                  <a:pt x="3067159" y="940706"/>
                </a:cubicBezTo>
                <a:cubicBezTo>
                  <a:pt x="3050136" y="931249"/>
                  <a:pt x="3031814" y="924241"/>
                  <a:pt x="3014907" y="914580"/>
                </a:cubicBezTo>
                <a:cubicBezTo>
                  <a:pt x="2944002" y="874063"/>
                  <a:pt x="3008382" y="899342"/>
                  <a:pt x="2936530" y="875391"/>
                </a:cubicBezTo>
                <a:cubicBezTo>
                  <a:pt x="2847052" y="785913"/>
                  <a:pt x="2878648" y="827756"/>
                  <a:pt x="2832027" y="757826"/>
                </a:cubicBezTo>
                <a:cubicBezTo>
                  <a:pt x="2827673" y="744763"/>
                  <a:pt x="2818964" y="732407"/>
                  <a:pt x="2818964" y="718637"/>
                </a:cubicBezTo>
                <a:cubicBezTo>
                  <a:pt x="2818964" y="692151"/>
                  <a:pt x="2819164" y="663413"/>
                  <a:pt x="2832027" y="640260"/>
                </a:cubicBezTo>
                <a:cubicBezTo>
                  <a:pt x="2836793" y="631681"/>
                  <a:pt x="2909462" y="584283"/>
                  <a:pt x="2923467" y="574946"/>
                </a:cubicBezTo>
                <a:cubicBezTo>
                  <a:pt x="2914759" y="557529"/>
                  <a:pt x="2906799" y="539717"/>
                  <a:pt x="2897342" y="522694"/>
                </a:cubicBezTo>
                <a:cubicBezTo>
                  <a:pt x="2885012" y="500499"/>
                  <a:pt x="2869508" y="480089"/>
                  <a:pt x="2858153" y="457380"/>
                </a:cubicBezTo>
                <a:cubicBezTo>
                  <a:pt x="2847666" y="436407"/>
                  <a:pt x="2840260" y="414021"/>
                  <a:pt x="2832027" y="392066"/>
                </a:cubicBezTo>
                <a:cubicBezTo>
                  <a:pt x="2827192" y="379173"/>
                  <a:pt x="2823799" y="365770"/>
                  <a:pt x="2818964" y="352877"/>
                </a:cubicBezTo>
                <a:cubicBezTo>
                  <a:pt x="2810731" y="330922"/>
                  <a:pt x="2800852" y="309600"/>
                  <a:pt x="2792839" y="287563"/>
                </a:cubicBezTo>
                <a:cubicBezTo>
                  <a:pt x="2783428" y="261682"/>
                  <a:pt x="2775422" y="235312"/>
                  <a:pt x="2766713" y="209186"/>
                </a:cubicBezTo>
                <a:cubicBezTo>
                  <a:pt x="2762359" y="196123"/>
                  <a:pt x="2761288" y="181454"/>
                  <a:pt x="2753650" y="169997"/>
                </a:cubicBezTo>
                <a:lnTo>
                  <a:pt x="2727524" y="130809"/>
                </a:lnTo>
                <a:cubicBezTo>
                  <a:pt x="2714461" y="135163"/>
                  <a:pt x="2698072" y="134135"/>
                  <a:pt x="2688336" y="143871"/>
                </a:cubicBezTo>
                <a:cubicBezTo>
                  <a:pt x="2605997" y="226210"/>
                  <a:pt x="2675717" y="215607"/>
                  <a:pt x="2596896" y="235311"/>
                </a:cubicBezTo>
                <a:cubicBezTo>
                  <a:pt x="2592672" y="236367"/>
                  <a:pt x="2601250" y="263614"/>
                  <a:pt x="2583833" y="23531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sz="4400" dirty="0" smtClean="0">
              <a:solidFill>
                <a:srgbClr val="FF0000"/>
              </a:solidFill>
              <a:cs typeface="B Moj" pitchFamily="2" charset="-78"/>
            </a:endParaRPr>
          </a:p>
        </p:txBody>
      </p:sp>
      <p:sp>
        <p:nvSpPr>
          <p:cNvPr id="5" name="Freeform 4"/>
          <p:cNvSpPr/>
          <p:nvPr/>
        </p:nvSpPr>
        <p:spPr>
          <a:xfrm rot="15766091">
            <a:off x="5981513" y="436741"/>
            <a:ext cx="3633296" cy="3124200"/>
          </a:xfrm>
          <a:custGeom>
            <a:avLst/>
            <a:gdLst>
              <a:gd name="connsiteX0" fmla="*/ 2583833 w 3480896"/>
              <a:gd name="connsiteY0" fmla="*/ 235311 h 3292020"/>
              <a:gd name="connsiteX1" fmla="*/ 2492393 w 3480896"/>
              <a:gd name="connsiteY1" fmla="*/ 65494 h 3292020"/>
              <a:gd name="connsiteX2" fmla="*/ 2466267 w 3480896"/>
              <a:gd name="connsiteY2" fmla="*/ 26306 h 3292020"/>
              <a:gd name="connsiteX3" fmla="*/ 2414016 w 3480896"/>
              <a:gd name="connsiteY3" fmla="*/ 180 h 3292020"/>
              <a:gd name="connsiteX4" fmla="*/ 2126633 w 3480896"/>
              <a:gd name="connsiteY4" fmla="*/ 39369 h 3292020"/>
              <a:gd name="connsiteX5" fmla="*/ 1969879 w 3480896"/>
              <a:gd name="connsiteY5" fmla="*/ 26306 h 3292020"/>
              <a:gd name="connsiteX6" fmla="*/ 1878439 w 3480896"/>
              <a:gd name="connsiteY6" fmla="*/ 39369 h 3292020"/>
              <a:gd name="connsiteX7" fmla="*/ 1669433 w 3480896"/>
              <a:gd name="connsiteY7" fmla="*/ 52431 h 3292020"/>
              <a:gd name="connsiteX8" fmla="*/ 1617182 w 3480896"/>
              <a:gd name="connsiteY8" fmla="*/ 65494 h 3292020"/>
              <a:gd name="connsiteX9" fmla="*/ 1525742 w 3480896"/>
              <a:gd name="connsiteY9" fmla="*/ 117746 h 3292020"/>
              <a:gd name="connsiteX10" fmla="*/ 1434302 w 3480896"/>
              <a:gd name="connsiteY10" fmla="*/ 209186 h 3292020"/>
              <a:gd name="connsiteX11" fmla="*/ 1408176 w 3480896"/>
              <a:gd name="connsiteY11" fmla="*/ 248374 h 3292020"/>
              <a:gd name="connsiteX12" fmla="*/ 1290610 w 3480896"/>
              <a:gd name="connsiteY12" fmla="*/ 287563 h 3292020"/>
              <a:gd name="connsiteX13" fmla="*/ 1146919 w 3480896"/>
              <a:gd name="connsiteY13" fmla="*/ 274500 h 3292020"/>
              <a:gd name="connsiteX14" fmla="*/ 1055479 w 3480896"/>
              <a:gd name="connsiteY14" fmla="*/ 248374 h 3292020"/>
              <a:gd name="connsiteX15" fmla="*/ 924850 w 3480896"/>
              <a:gd name="connsiteY15" fmla="*/ 261437 h 3292020"/>
              <a:gd name="connsiteX16" fmla="*/ 885662 w 3480896"/>
              <a:gd name="connsiteY16" fmla="*/ 287563 h 3292020"/>
              <a:gd name="connsiteX17" fmla="*/ 820347 w 3480896"/>
              <a:gd name="connsiteY17" fmla="*/ 365940 h 3292020"/>
              <a:gd name="connsiteX18" fmla="*/ 741970 w 3480896"/>
              <a:gd name="connsiteY18" fmla="*/ 522694 h 3292020"/>
              <a:gd name="connsiteX19" fmla="*/ 650530 w 3480896"/>
              <a:gd name="connsiteY19" fmla="*/ 679449 h 3292020"/>
              <a:gd name="connsiteX20" fmla="*/ 611342 w 3480896"/>
              <a:gd name="connsiteY20" fmla="*/ 731700 h 3292020"/>
              <a:gd name="connsiteX21" fmla="*/ 546027 w 3480896"/>
              <a:gd name="connsiteY21" fmla="*/ 862329 h 3292020"/>
              <a:gd name="connsiteX22" fmla="*/ 493776 w 3480896"/>
              <a:gd name="connsiteY22" fmla="*/ 901517 h 3292020"/>
              <a:gd name="connsiteX23" fmla="*/ 363147 w 3480896"/>
              <a:gd name="connsiteY23" fmla="*/ 1045209 h 3292020"/>
              <a:gd name="connsiteX24" fmla="*/ 245582 w 3480896"/>
              <a:gd name="connsiteY24" fmla="*/ 1241151 h 3292020"/>
              <a:gd name="connsiteX25" fmla="*/ 180267 w 3480896"/>
              <a:gd name="connsiteY25" fmla="*/ 1319529 h 3292020"/>
              <a:gd name="connsiteX26" fmla="*/ 141079 w 3480896"/>
              <a:gd name="connsiteY26" fmla="*/ 1358717 h 3292020"/>
              <a:gd name="connsiteX27" fmla="*/ 101890 w 3480896"/>
              <a:gd name="connsiteY27" fmla="*/ 1410969 h 3292020"/>
              <a:gd name="connsiteX28" fmla="*/ 10450 w 3480896"/>
              <a:gd name="connsiteY28" fmla="*/ 1515471 h 3292020"/>
              <a:gd name="connsiteX29" fmla="*/ 23513 w 3480896"/>
              <a:gd name="connsiteY29" fmla="*/ 1619974 h 3292020"/>
              <a:gd name="connsiteX30" fmla="*/ 75764 w 3480896"/>
              <a:gd name="connsiteY30" fmla="*/ 1672226 h 3292020"/>
              <a:gd name="connsiteX31" fmla="*/ 154142 w 3480896"/>
              <a:gd name="connsiteY31" fmla="*/ 1776729 h 3292020"/>
              <a:gd name="connsiteX32" fmla="*/ 180267 w 3480896"/>
              <a:gd name="connsiteY32" fmla="*/ 1815917 h 3292020"/>
              <a:gd name="connsiteX33" fmla="*/ 193330 w 3480896"/>
              <a:gd name="connsiteY33" fmla="*/ 1855106 h 3292020"/>
              <a:gd name="connsiteX34" fmla="*/ 271707 w 3480896"/>
              <a:gd name="connsiteY34" fmla="*/ 1920420 h 3292020"/>
              <a:gd name="connsiteX35" fmla="*/ 310896 w 3480896"/>
              <a:gd name="connsiteY35" fmla="*/ 1959609 h 3292020"/>
              <a:gd name="connsiteX36" fmla="*/ 363147 w 3480896"/>
              <a:gd name="connsiteY36" fmla="*/ 2037986 h 3292020"/>
              <a:gd name="connsiteX37" fmla="*/ 519902 w 3480896"/>
              <a:gd name="connsiteY37" fmla="*/ 2103300 h 3292020"/>
              <a:gd name="connsiteX38" fmla="*/ 572153 w 3480896"/>
              <a:gd name="connsiteY38" fmla="*/ 2129426 h 3292020"/>
              <a:gd name="connsiteX39" fmla="*/ 637467 w 3480896"/>
              <a:gd name="connsiteY39" fmla="*/ 2142489 h 3292020"/>
              <a:gd name="connsiteX40" fmla="*/ 689719 w 3480896"/>
              <a:gd name="connsiteY40" fmla="*/ 2155551 h 3292020"/>
              <a:gd name="connsiteX41" fmla="*/ 807284 w 3480896"/>
              <a:gd name="connsiteY41" fmla="*/ 2181677 h 3292020"/>
              <a:gd name="connsiteX42" fmla="*/ 937913 w 3480896"/>
              <a:gd name="connsiteY42" fmla="*/ 2246991 h 3292020"/>
              <a:gd name="connsiteX43" fmla="*/ 1016290 w 3480896"/>
              <a:gd name="connsiteY43" fmla="*/ 2286180 h 3292020"/>
              <a:gd name="connsiteX44" fmla="*/ 1173044 w 3480896"/>
              <a:gd name="connsiteY44" fmla="*/ 2377620 h 3292020"/>
              <a:gd name="connsiteX45" fmla="*/ 1264484 w 3480896"/>
              <a:gd name="connsiteY45" fmla="*/ 2416809 h 3292020"/>
              <a:gd name="connsiteX46" fmla="*/ 1342862 w 3480896"/>
              <a:gd name="connsiteY46" fmla="*/ 2429871 h 3292020"/>
              <a:gd name="connsiteX47" fmla="*/ 1382050 w 3480896"/>
              <a:gd name="connsiteY47" fmla="*/ 2612751 h 3292020"/>
              <a:gd name="connsiteX48" fmla="*/ 1421239 w 3480896"/>
              <a:gd name="connsiteY48" fmla="*/ 2665003 h 3292020"/>
              <a:gd name="connsiteX49" fmla="*/ 1460427 w 3480896"/>
              <a:gd name="connsiteY49" fmla="*/ 2743380 h 3292020"/>
              <a:gd name="connsiteX50" fmla="*/ 1486553 w 3480896"/>
              <a:gd name="connsiteY50" fmla="*/ 2808694 h 3292020"/>
              <a:gd name="connsiteX51" fmla="*/ 1577993 w 3480896"/>
              <a:gd name="connsiteY51" fmla="*/ 2900134 h 3292020"/>
              <a:gd name="connsiteX52" fmla="*/ 1656370 w 3480896"/>
              <a:gd name="connsiteY52" fmla="*/ 2978511 h 3292020"/>
              <a:gd name="connsiteX53" fmla="*/ 1695559 w 3480896"/>
              <a:gd name="connsiteY53" fmla="*/ 3030763 h 3292020"/>
              <a:gd name="connsiteX54" fmla="*/ 1800062 w 3480896"/>
              <a:gd name="connsiteY54" fmla="*/ 3135266 h 3292020"/>
              <a:gd name="connsiteX55" fmla="*/ 1839250 w 3480896"/>
              <a:gd name="connsiteY55" fmla="*/ 3187517 h 3292020"/>
              <a:gd name="connsiteX56" fmla="*/ 1878439 w 3480896"/>
              <a:gd name="connsiteY56" fmla="*/ 3213643 h 3292020"/>
              <a:gd name="connsiteX57" fmla="*/ 1930690 w 3480896"/>
              <a:gd name="connsiteY57" fmla="*/ 3265894 h 3292020"/>
              <a:gd name="connsiteX58" fmla="*/ 2035193 w 3480896"/>
              <a:gd name="connsiteY58" fmla="*/ 3292020 h 3292020"/>
              <a:gd name="connsiteX59" fmla="*/ 2113570 w 3480896"/>
              <a:gd name="connsiteY59" fmla="*/ 3278957 h 3292020"/>
              <a:gd name="connsiteX60" fmla="*/ 2191947 w 3480896"/>
              <a:gd name="connsiteY60" fmla="*/ 3187517 h 3292020"/>
              <a:gd name="connsiteX61" fmla="*/ 2231136 w 3480896"/>
              <a:gd name="connsiteY61" fmla="*/ 3148329 h 3292020"/>
              <a:gd name="connsiteX62" fmla="*/ 2335639 w 3480896"/>
              <a:gd name="connsiteY62" fmla="*/ 2952386 h 3292020"/>
              <a:gd name="connsiteX63" fmla="*/ 2361764 w 3480896"/>
              <a:gd name="connsiteY63" fmla="*/ 2874009 h 3292020"/>
              <a:gd name="connsiteX64" fmla="*/ 2427079 w 3480896"/>
              <a:gd name="connsiteY64" fmla="*/ 2769506 h 3292020"/>
              <a:gd name="connsiteX65" fmla="*/ 2466267 w 3480896"/>
              <a:gd name="connsiteY65" fmla="*/ 2717254 h 3292020"/>
              <a:gd name="connsiteX66" fmla="*/ 2492393 w 3480896"/>
              <a:gd name="connsiteY66" fmla="*/ 2665003 h 3292020"/>
              <a:gd name="connsiteX67" fmla="*/ 2570770 w 3480896"/>
              <a:gd name="connsiteY67" fmla="*/ 2599689 h 3292020"/>
              <a:gd name="connsiteX68" fmla="*/ 2636084 w 3480896"/>
              <a:gd name="connsiteY68" fmla="*/ 2521311 h 3292020"/>
              <a:gd name="connsiteX69" fmla="*/ 2675273 w 3480896"/>
              <a:gd name="connsiteY69" fmla="*/ 2495186 h 3292020"/>
              <a:gd name="connsiteX70" fmla="*/ 3054096 w 3480896"/>
              <a:gd name="connsiteY70" fmla="*/ 2129426 h 3292020"/>
              <a:gd name="connsiteX71" fmla="*/ 3263102 w 3480896"/>
              <a:gd name="connsiteY71" fmla="*/ 1959609 h 3292020"/>
              <a:gd name="connsiteX72" fmla="*/ 3354542 w 3480896"/>
              <a:gd name="connsiteY72" fmla="*/ 1894294 h 3292020"/>
              <a:gd name="connsiteX73" fmla="*/ 3393730 w 3480896"/>
              <a:gd name="connsiteY73" fmla="*/ 1868169 h 3292020"/>
              <a:gd name="connsiteX74" fmla="*/ 3432919 w 3480896"/>
              <a:gd name="connsiteY74" fmla="*/ 1828980 h 3292020"/>
              <a:gd name="connsiteX75" fmla="*/ 3445982 w 3480896"/>
              <a:gd name="connsiteY75" fmla="*/ 1776729 h 3292020"/>
              <a:gd name="connsiteX76" fmla="*/ 3472107 w 3480896"/>
              <a:gd name="connsiteY76" fmla="*/ 1698351 h 3292020"/>
              <a:gd name="connsiteX77" fmla="*/ 3432919 w 3480896"/>
              <a:gd name="connsiteY77" fmla="*/ 1267277 h 3292020"/>
              <a:gd name="connsiteX78" fmla="*/ 3406793 w 3480896"/>
              <a:gd name="connsiteY78" fmla="*/ 1215026 h 3292020"/>
              <a:gd name="connsiteX79" fmla="*/ 3341479 w 3480896"/>
              <a:gd name="connsiteY79" fmla="*/ 1097460 h 3292020"/>
              <a:gd name="connsiteX80" fmla="*/ 3302290 w 3480896"/>
              <a:gd name="connsiteY80" fmla="*/ 1045209 h 3292020"/>
              <a:gd name="connsiteX81" fmla="*/ 3236976 w 3480896"/>
              <a:gd name="connsiteY81" fmla="*/ 1032146 h 3292020"/>
              <a:gd name="connsiteX82" fmla="*/ 3067159 w 3480896"/>
              <a:gd name="connsiteY82" fmla="*/ 940706 h 3292020"/>
              <a:gd name="connsiteX83" fmla="*/ 3014907 w 3480896"/>
              <a:gd name="connsiteY83" fmla="*/ 914580 h 3292020"/>
              <a:gd name="connsiteX84" fmla="*/ 2936530 w 3480896"/>
              <a:gd name="connsiteY84" fmla="*/ 875391 h 3292020"/>
              <a:gd name="connsiteX85" fmla="*/ 2832027 w 3480896"/>
              <a:gd name="connsiteY85" fmla="*/ 757826 h 3292020"/>
              <a:gd name="connsiteX86" fmla="*/ 2818964 w 3480896"/>
              <a:gd name="connsiteY86" fmla="*/ 718637 h 3292020"/>
              <a:gd name="connsiteX87" fmla="*/ 2832027 w 3480896"/>
              <a:gd name="connsiteY87" fmla="*/ 640260 h 3292020"/>
              <a:gd name="connsiteX88" fmla="*/ 2923467 w 3480896"/>
              <a:gd name="connsiteY88" fmla="*/ 574946 h 3292020"/>
              <a:gd name="connsiteX89" fmla="*/ 2897342 w 3480896"/>
              <a:gd name="connsiteY89" fmla="*/ 522694 h 3292020"/>
              <a:gd name="connsiteX90" fmla="*/ 2858153 w 3480896"/>
              <a:gd name="connsiteY90" fmla="*/ 457380 h 3292020"/>
              <a:gd name="connsiteX91" fmla="*/ 2832027 w 3480896"/>
              <a:gd name="connsiteY91" fmla="*/ 392066 h 3292020"/>
              <a:gd name="connsiteX92" fmla="*/ 2818964 w 3480896"/>
              <a:gd name="connsiteY92" fmla="*/ 352877 h 3292020"/>
              <a:gd name="connsiteX93" fmla="*/ 2792839 w 3480896"/>
              <a:gd name="connsiteY93" fmla="*/ 287563 h 3292020"/>
              <a:gd name="connsiteX94" fmla="*/ 2766713 w 3480896"/>
              <a:gd name="connsiteY94" fmla="*/ 209186 h 3292020"/>
              <a:gd name="connsiteX95" fmla="*/ 2753650 w 3480896"/>
              <a:gd name="connsiteY95" fmla="*/ 169997 h 3292020"/>
              <a:gd name="connsiteX96" fmla="*/ 2727524 w 3480896"/>
              <a:gd name="connsiteY96" fmla="*/ 130809 h 3292020"/>
              <a:gd name="connsiteX97" fmla="*/ 2688336 w 3480896"/>
              <a:gd name="connsiteY97" fmla="*/ 143871 h 3292020"/>
              <a:gd name="connsiteX98" fmla="*/ 2596896 w 3480896"/>
              <a:gd name="connsiteY98" fmla="*/ 235311 h 3292020"/>
              <a:gd name="connsiteX99" fmla="*/ 2583833 w 3480896"/>
              <a:gd name="connsiteY99" fmla="*/ 235311 h 32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80896" h="3292020">
                <a:moveTo>
                  <a:pt x="2583833" y="235311"/>
                </a:moveTo>
                <a:cubicBezTo>
                  <a:pt x="2566416" y="207008"/>
                  <a:pt x="2562403" y="163507"/>
                  <a:pt x="2492393" y="65494"/>
                </a:cubicBezTo>
                <a:cubicBezTo>
                  <a:pt x="2483268" y="52719"/>
                  <a:pt x="2478328" y="36357"/>
                  <a:pt x="2466267" y="26306"/>
                </a:cubicBezTo>
                <a:cubicBezTo>
                  <a:pt x="2451308" y="13840"/>
                  <a:pt x="2431433" y="8889"/>
                  <a:pt x="2414016" y="180"/>
                </a:cubicBezTo>
                <a:cubicBezTo>
                  <a:pt x="2152128" y="27747"/>
                  <a:pt x="2244741" y="0"/>
                  <a:pt x="2126633" y="39369"/>
                </a:cubicBezTo>
                <a:cubicBezTo>
                  <a:pt x="2074382" y="35015"/>
                  <a:pt x="2022311" y="26306"/>
                  <a:pt x="1969879" y="26306"/>
                </a:cubicBezTo>
                <a:cubicBezTo>
                  <a:pt x="1939090" y="26306"/>
                  <a:pt x="1909113" y="36702"/>
                  <a:pt x="1878439" y="39369"/>
                </a:cubicBezTo>
                <a:cubicBezTo>
                  <a:pt x="1808897" y="45416"/>
                  <a:pt x="1739102" y="48077"/>
                  <a:pt x="1669433" y="52431"/>
                </a:cubicBezTo>
                <a:cubicBezTo>
                  <a:pt x="1652016" y="56785"/>
                  <a:pt x="1633992" y="59190"/>
                  <a:pt x="1617182" y="65494"/>
                </a:cubicBezTo>
                <a:cubicBezTo>
                  <a:pt x="1597206" y="72985"/>
                  <a:pt x="1543791" y="101502"/>
                  <a:pt x="1525742" y="117746"/>
                </a:cubicBezTo>
                <a:cubicBezTo>
                  <a:pt x="1493702" y="146582"/>
                  <a:pt x="1458213" y="173321"/>
                  <a:pt x="1434302" y="209186"/>
                </a:cubicBezTo>
                <a:cubicBezTo>
                  <a:pt x="1425593" y="222249"/>
                  <a:pt x="1421959" y="240856"/>
                  <a:pt x="1408176" y="248374"/>
                </a:cubicBezTo>
                <a:cubicBezTo>
                  <a:pt x="1371911" y="268155"/>
                  <a:pt x="1290610" y="287563"/>
                  <a:pt x="1290610" y="287563"/>
                </a:cubicBezTo>
                <a:cubicBezTo>
                  <a:pt x="1242713" y="283209"/>
                  <a:pt x="1194592" y="280856"/>
                  <a:pt x="1146919" y="274500"/>
                </a:cubicBezTo>
                <a:cubicBezTo>
                  <a:pt x="1119580" y="270855"/>
                  <a:pt x="1082347" y="257330"/>
                  <a:pt x="1055479" y="248374"/>
                </a:cubicBezTo>
                <a:cubicBezTo>
                  <a:pt x="1011936" y="252728"/>
                  <a:pt x="967490" y="251597"/>
                  <a:pt x="924850" y="261437"/>
                </a:cubicBezTo>
                <a:cubicBezTo>
                  <a:pt x="909553" y="264967"/>
                  <a:pt x="897723" y="277512"/>
                  <a:pt x="885662" y="287563"/>
                </a:cubicBezTo>
                <a:cubicBezTo>
                  <a:pt x="847942" y="318996"/>
                  <a:pt x="846037" y="327405"/>
                  <a:pt x="820347" y="365940"/>
                </a:cubicBezTo>
                <a:cubicBezTo>
                  <a:pt x="774421" y="503721"/>
                  <a:pt x="820753" y="387636"/>
                  <a:pt x="741970" y="522694"/>
                </a:cubicBezTo>
                <a:cubicBezTo>
                  <a:pt x="711490" y="574946"/>
                  <a:pt x="686825" y="631055"/>
                  <a:pt x="650530" y="679449"/>
                </a:cubicBezTo>
                <a:cubicBezTo>
                  <a:pt x="637467" y="696866"/>
                  <a:pt x="621915" y="712669"/>
                  <a:pt x="611342" y="731700"/>
                </a:cubicBezTo>
                <a:cubicBezTo>
                  <a:pt x="575644" y="795957"/>
                  <a:pt x="597435" y="803577"/>
                  <a:pt x="546027" y="862329"/>
                </a:cubicBezTo>
                <a:cubicBezTo>
                  <a:pt x="531691" y="878714"/>
                  <a:pt x="510048" y="887053"/>
                  <a:pt x="493776" y="901517"/>
                </a:cubicBezTo>
                <a:cubicBezTo>
                  <a:pt x="458451" y="932917"/>
                  <a:pt x="388486" y="1007200"/>
                  <a:pt x="363147" y="1045209"/>
                </a:cubicBezTo>
                <a:cubicBezTo>
                  <a:pt x="320896" y="1108585"/>
                  <a:pt x="294344" y="1182637"/>
                  <a:pt x="245582" y="1241151"/>
                </a:cubicBezTo>
                <a:cubicBezTo>
                  <a:pt x="223810" y="1267277"/>
                  <a:pt x="202861" y="1294111"/>
                  <a:pt x="180267" y="1319529"/>
                </a:cubicBezTo>
                <a:cubicBezTo>
                  <a:pt x="167994" y="1333336"/>
                  <a:pt x="153101" y="1344691"/>
                  <a:pt x="141079" y="1358717"/>
                </a:cubicBezTo>
                <a:cubicBezTo>
                  <a:pt x="126910" y="1375247"/>
                  <a:pt x="116354" y="1394697"/>
                  <a:pt x="101890" y="1410969"/>
                </a:cubicBezTo>
                <a:cubicBezTo>
                  <a:pt x="0" y="1525595"/>
                  <a:pt x="66645" y="1431181"/>
                  <a:pt x="10450" y="1515471"/>
                </a:cubicBezTo>
                <a:cubicBezTo>
                  <a:pt x="14804" y="1550305"/>
                  <a:pt x="10011" y="1587569"/>
                  <a:pt x="23513" y="1619974"/>
                </a:cubicBezTo>
                <a:cubicBezTo>
                  <a:pt x="32987" y="1642711"/>
                  <a:pt x="59995" y="1653303"/>
                  <a:pt x="75764" y="1672226"/>
                </a:cubicBezTo>
                <a:cubicBezTo>
                  <a:pt x="103640" y="1705677"/>
                  <a:pt x="129989" y="1740499"/>
                  <a:pt x="154142" y="1776729"/>
                </a:cubicBezTo>
                <a:cubicBezTo>
                  <a:pt x="162850" y="1789792"/>
                  <a:pt x="173246" y="1801875"/>
                  <a:pt x="180267" y="1815917"/>
                </a:cubicBezTo>
                <a:cubicBezTo>
                  <a:pt x="186425" y="1828233"/>
                  <a:pt x="185692" y="1843649"/>
                  <a:pt x="193330" y="1855106"/>
                </a:cubicBezTo>
                <a:cubicBezTo>
                  <a:pt x="221950" y="1898036"/>
                  <a:pt x="235564" y="1890300"/>
                  <a:pt x="271707" y="1920420"/>
                </a:cubicBezTo>
                <a:cubicBezTo>
                  <a:pt x="285899" y="1932247"/>
                  <a:pt x="299554" y="1945027"/>
                  <a:pt x="310896" y="1959609"/>
                </a:cubicBezTo>
                <a:cubicBezTo>
                  <a:pt x="330173" y="1984394"/>
                  <a:pt x="332685" y="2030371"/>
                  <a:pt x="363147" y="2037986"/>
                </a:cubicBezTo>
                <a:cubicBezTo>
                  <a:pt x="453181" y="2060495"/>
                  <a:pt x="399343" y="2043021"/>
                  <a:pt x="519902" y="2103300"/>
                </a:cubicBezTo>
                <a:cubicBezTo>
                  <a:pt x="537319" y="2112009"/>
                  <a:pt x="553058" y="2125607"/>
                  <a:pt x="572153" y="2129426"/>
                </a:cubicBezTo>
                <a:cubicBezTo>
                  <a:pt x="593924" y="2133780"/>
                  <a:pt x="615793" y="2137673"/>
                  <a:pt x="637467" y="2142489"/>
                </a:cubicBezTo>
                <a:cubicBezTo>
                  <a:pt x="654993" y="2146384"/>
                  <a:pt x="672225" y="2151514"/>
                  <a:pt x="689719" y="2155551"/>
                </a:cubicBezTo>
                <a:lnTo>
                  <a:pt x="807284" y="2181677"/>
                </a:lnTo>
                <a:lnTo>
                  <a:pt x="937913" y="2246991"/>
                </a:lnTo>
                <a:cubicBezTo>
                  <a:pt x="964039" y="2260054"/>
                  <a:pt x="991986" y="2269978"/>
                  <a:pt x="1016290" y="2286180"/>
                </a:cubicBezTo>
                <a:cubicBezTo>
                  <a:pt x="1097511" y="2340327"/>
                  <a:pt x="1086546" y="2337697"/>
                  <a:pt x="1173044" y="2377620"/>
                </a:cubicBezTo>
                <a:cubicBezTo>
                  <a:pt x="1203153" y="2391517"/>
                  <a:pt x="1232789" y="2407057"/>
                  <a:pt x="1264484" y="2416809"/>
                </a:cubicBezTo>
                <a:cubicBezTo>
                  <a:pt x="1289799" y="2424598"/>
                  <a:pt x="1316736" y="2425517"/>
                  <a:pt x="1342862" y="2429871"/>
                </a:cubicBezTo>
                <a:cubicBezTo>
                  <a:pt x="1351849" y="2510758"/>
                  <a:pt x="1345243" y="2546499"/>
                  <a:pt x="1382050" y="2612751"/>
                </a:cubicBezTo>
                <a:cubicBezTo>
                  <a:pt x="1392623" y="2631783"/>
                  <a:pt x="1410038" y="2646334"/>
                  <a:pt x="1421239" y="2665003"/>
                </a:cubicBezTo>
                <a:cubicBezTo>
                  <a:pt x="1436267" y="2690050"/>
                  <a:pt x="1448340" y="2716789"/>
                  <a:pt x="1460427" y="2743380"/>
                </a:cubicBezTo>
                <a:cubicBezTo>
                  <a:pt x="1470130" y="2764727"/>
                  <a:pt x="1472484" y="2789935"/>
                  <a:pt x="1486553" y="2808694"/>
                </a:cubicBezTo>
                <a:cubicBezTo>
                  <a:pt x="1512416" y="2843178"/>
                  <a:pt x="1547513" y="2869654"/>
                  <a:pt x="1577993" y="2900134"/>
                </a:cubicBezTo>
                <a:cubicBezTo>
                  <a:pt x="1604119" y="2926260"/>
                  <a:pt x="1634202" y="2948953"/>
                  <a:pt x="1656370" y="2978511"/>
                </a:cubicBezTo>
                <a:cubicBezTo>
                  <a:pt x="1669433" y="2995928"/>
                  <a:pt x="1680847" y="3014714"/>
                  <a:pt x="1695559" y="3030763"/>
                </a:cubicBezTo>
                <a:cubicBezTo>
                  <a:pt x="1728847" y="3067078"/>
                  <a:pt x="1770504" y="3095855"/>
                  <a:pt x="1800062" y="3135266"/>
                </a:cubicBezTo>
                <a:cubicBezTo>
                  <a:pt x="1813125" y="3152683"/>
                  <a:pt x="1823855" y="3172122"/>
                  <a:pt x="1839250" y="3187517"/>
                </a:cubicBezTo>
                <a:cubicBezTo>
                  <a:pt x="1850351" y="3198618"/>
                  <a:pt x="1866519" y="3203426"/>
                  <a:pt x="1878439" y="3213643"/>
                </a:cubicBezTo>
                <a:cubicBezTo>
                  <a:pt x="1897141" y="3229673"/>
                  <a:pt x="1908659" y="3254879"/>
                  <a:pt x="1930690" y="3265894"/>
                </a:cubicBezTo>
                <a:cubicBezTo>
                  <a:pt x="1962806" y="3281952"/>
                  <a:pt x="2035193" y="3292020"/>
                  <a:pt x="2035193" y="3292020"/>
                </a:cubicBezTo>
                <a:cubicBezTo>
                  <a:pt x="2061319" y="3287666"/>
                  <a:pt x="2088978" y="3288794"/>
                  <a:pt x="2113570" y="3278957"/>
                </a:cubicBezTo>
                <a:cubicBezTo>
                  <a:pt x="2181720" y="3251697"/>
                  <a:pt x="2155800" y="3238123"/>
                  <a:pt x="2191947" y="3187517"/>
                </a:cubicBezTo>
                <a:cubicBezTo>
                  <a:pt x="2202685" y="3172484"/>
                  <a:pt x="2220052" y="3163108"/>
                  <a:pt x="2231136" y="3148329"/>
                </a:cubicBezTo>
                <a:cubicBezTo>
                  <a:pt x="2258529" y="3111804"/>
                  <a:pt x="2329608" y="2970478"/>
                  <a:pt x="2335639" y="2952386"/>
                </a:cubicBezTo>
                <a:cubicBezTo>
                  <a:pt x="2344347" y="2926260"/>
                  <a:pt x="2350368" y="2899079"/>
                  <a:pt x="2361764" y="2874009"/>
                </a:cubicBezTo>
                <a:cubicBezTo>
                  <a:pt x="2369394" y="2857223"/>
                  <a:pt x="2411378" y="2791488"/>
                  <a:pt x="2427079" y="2769506"/>
                </a:cubicBezTo>
                <a:cubicBezTo>
                  <a:pt x="2439733" y="2751790"/>
                  <a:pt x="2454728" y="2735716"/>
                  <a:pt x="2466267" y="2717254"/>
                </a:cubicBezTo>
                <a:cubicBezTo>
                  <a:pt x="2476588" y="2700741"/>
                  <a:pt x="2481075" y="2680849"/>
                  <a:pt x="2492393" y="2665003"/>
                </a:cubicBezTo>
                <a:cubicBezTo>
                  <a:pt x="2526069" y="2617858"/>
                  <a:pt x="2530330" y="2633389"/>
                  <a:pt x="2570770" y="2599689"/>
                </a:cubicBezTo>
                <a:cubicBezTo>
                  <a:pt x="2699182" y="2492679"/>
                  <a:pt x="2533322" y="2624073"/>
                  <a:pt x="2636084" y="2521311"/>
                </a:cubicBezTo>
                <a:cubicBezTo>
                  <a:pt x="2647185" y="2510210"/>
                  <a:pt x="2663859" y="2505966"/>
                  <a:pt x="2675273" y="2495186"/>
                </a:cubicBezTo>
                <a:cubicBezTo>
                  <a:pt x="2792565" y="2384410"/>
                  <a:pt x="2927340" y="2232415"/>
                  <a:pt x="3054096" y="2129426"/>
                </a:cubicBezTo>
                <a:cubicBezTo>
                  <a:pt x="3123765" y="2072820"/>
                  <a:pt x="3188413" y="2009403"/>
                  <a:pt x="3263102" y="1959609"/>
                </a:cubicBezTo>
                <a:cubicBezTo>
                  <a:pt x="3355474" y="1898026"/>
                  <a:pt x="3241097" y="1975326"/>
                  <a:pt x="3354542" y="1894294"/>
                </a:cubicBezTo>
                <a:cubicBezTo>
                  <a:pt x="3367317" y="1885169"/>
                  <a:pt x="3381669" y="1878219"/>
                  <a:pt x="3393730" y="1868169"/>
                </a:cubicBezTo>
                <a:cubicBezTo>
                  <a:pt x="3407922" y="1856342"/>
                  <a:pt x="3419856" y="1842043"/>
                  <a:pt x="3432919" y="1828980"/>
                </a:cubicBezTo>
                <a:cubicBezTo>
                  <a:pt x="3437273" y="1811563"/>
                  <a:pt x="3440823" y="1793925"/>
                  <a:pt x="3445982" y="1776729"/>
                </a:cubicBezTo>
                <a:cubicBezTo>
                  <a:pt x="3453895" y="1750351"/>
                  <a:pt x="3472107" y="1698351"/>
                  <a:pt x="3472107" y="1698351"/>
                </a:cubicBezTo>
                <a:cubicBezTo>
                  <a:pt x="3471474" y="1682524"/>
                  <a:pt x="3480896" y="1363230"/>
                  <a:pt x="3432919" y="1267277"/>
                </a:cubicBezTo>
                <a:cubicBezTo>
                  <a:pt x="3424210" y="1249860"/>
                  <a:pt x="3414025" y="1233106"/>
                  <a:pt x="3406793" y="1215026"/>
                </a:cubicBezTo>
                <a:cubicBezTo>
                  <a:pt x="3351907" y="1077813"/>
                  <a:pt x="3415513" y="1183834"/>
                  <a:pt x="3341479" y="1097460"/>
                </a:cubicBezTo>
                <a:cubicBezTo>
                  <a:pt x="3327310" y="1080930"/>
                  <a:pt x="3320752" y="1056748"/>
                  <a:pt x="3302290" y="1045209"/>
                </a:cubicBezTo>
                <a:cubicBezTo>
                  <a:pt x="3283462" y="1033442"/>
                  <a:pt x="3258747" y="1036500"/>
                  <a:pt x="3236976" y="1032146"/>
                </a:cubicBezTo>
                <a:cubicBezTo>
                  <a:pt x="2988619" y="907966"/>
                  <a:pt x="3244845" y="1039420"/>
                  <a:pt x="3067159" y="940706"/>
                </a:cubicBezTo>
                <a:cubicBezTo>
                  <a:pt x="3050136" y="931249"/>
                  <a:pt x="3031814" y="924241"/>
                  <a:pt x="3014907" y="914580"/>
                </a:cubicBezTo>
                <a:cubicBezTo>
                  <a:pt x="2944002" y="874063"/>
                  <a:pt x="3008382" y="899342"/>
                  <a:pt x="2936530" y="875391"/>
                </a:cubicBezTo>
                <a:cubicBezTo>
                  <a:pt x="2847052" y="785913"/>
                  <a:pt x="2878648" y="827756"/>
                  <a:pt x="2832027" y="757826"/>
                </a:cubicBezTo>
                <a:cubicBezTo>
                  <a:pt x="2827673" y="744763"/>
                  <a:pt x="2818964" y="732407"/>
                  <a:pt x="2818964" y="718637"/>
                </a:cubicBezTo>
                <a:cubicBezTo>
                  <a:pt x="2818964" y="692151"/>
                  <a:pt x="2819164" y="663413"/>
                  <a:pt x="2832027" y="640260"/>
                </a:cubicBezTo>
                <a:cubicBezTo>
                  <a:pt x="2836793" y="631681"/>
                  <a:pt x="2909462" y="584283"/>
                  <a:pt x="2923467" y="574946"/>
                </a:cubicBezTo>
                <a:cubicBezTo>
                  <a:pt x="2914759" y="557529"/>
                  <a:pt x="2906799" y="539717"/>
                  <a:pt x="2897342" y="522694"/>
                </a:cubicBezTo>
                <a:cubicBezTo>
                  <a:pt x="2885012" y="500499"/>
                  <a:pt x="2869508" y="480089"/>
                  <a:pt x="2858153" y="457380"/>
                </a:cubicBezTo>
                <a:cubicBezTo>
                  <a:pt x="2847666" y="436407"/>
                  <a:pt x="2840260" y="414021"/>
                  <a:pt x="2832027" y="392066"/>
                </a:cubicBezTo>
                <a:cubicBezTo>
                  <a:pt x="2827192" y="379173"/>
                  <a:pt x="2823799" y="365770"/>
                  <a:pt x="2818964" y="352877"/>
                </a:cubicBezTo>
                <a:cubicBezTo>
                  <a:pt x="2810731" y="330922"/>
                  <a:pt x="2800852" y="309600"/>
                  <a:pt x="2792839" y="287563"/>
                </a:cubicBezTo>
                <a:cubicBezTo>
                  <a:pt x="2783428" y="261682"/>
                  <a:pt x="2775422" y="235312"/>
                  <a:pt x="2766713" y="209186"/>
                </a:cubicBezTo>
                <a:cubicBezTo>
                  <a:pt x="2762359" y="196123"/>
                  <a:pt x="2761288" y="181454"/>
                  <a:pt x="2753650" y="169997"/>
                </a:cubicBezTo>
                <a:lnTo>
                  <a:pt x="2727524" y="130809"/>
                </a:lnTo>
                <a:cubicBezTo>
                  <a:pt x="2714461" y="135163"/>
                  <a:pt x="2698072" y="134135"/>
                  <a:pt x="2688336" y="143871"/>
                </a:cubicBezTo>
                <a:cubicBezTo>
                  <a:pt x="2605997" y="226210"/>
                  <a:pt x="2675717" y="215607"/>
                  <a:pt x="2596896" y="235311"/>
                </a:cubicBezTo>
                <a:cubicBezTo>
                  <a:pt x="2592672" y="236367"/>
                  <a:pt x="2601250" y="263614"/>
                  <a:pt x="2583833" y="235311"/>
                </a:cubicBezTo>
                <a:close/>
              </a:path>
            </a:pathLst>
          </a:custGeom>
          <a:solidFill>
            <a:srgbClr val="EEF30D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sz="4400" dirty="0" smtClean="0">
              <a:solidFill>
                <a:srgbClr val="FF0000"/>
              </a:solidFill>
              <a:cs typeface="B Moj" pitchFamily="2" charset="-78"/>
            </a:endParaRPr>
          </a:p>
        </p:txBody>
      </p:sp>
      <p:sp>
        <p:nvSpPr>
          <p:cNvPr id="7" name="Freeform 6"/>
          <p:cNvSpPr/>
          <p:nvPr/>
        </p:nvSpPr>
        <p:spPr>
          <a:xfrm rot="15766091">
            <a:off x="418913" y="131940"/>
            <a:ext cx="3633296" cy="3124200"/>
          </a:xfrm>
          <a:custGeom>
            <a:avLst/>
            <a:gdLst>
              <a:gd name="connsiteX0" fmla="*/ 2583833 w 3480896"/>
              <a:gd name="connsiteY0" fmla="*/ 235311 h 3292020"/>
              <a:gd name="connsiteX1" fmla="*/ 2492393 w 3480896"/>
              <a:gd name="connsiteY1" fmla="*/ 65494 h 3292020"/>
              <a:gd name="connsiteX2" fmla="*/ 2466267 w 3480896"/>
              <a:gd name="connsiteY2" fmla="*/ 26306 h 3292020"/>
              <a:gd name="connsiteX3" fmla="*/ 2414016 w 3480896"/>
              <a:gd name="connsiteY3" fmla="*/ 180 h 3292020"/>
              <a:gd name="connsiteX4" fmla="*/ 2126633 w 3480896"/>
              <a:gd name="connsiteY4" fmla="*/ 39369 h 3292020"/>
              <a:gd name="connsiteX5" fmla="*/ 1969879 w 3480896"/>
              <a:gd name="connsiteY5" fmla="*/ 26306 h 3292020"/>
              <a:gd name="connsiteX6" fmla="*/ 1878439 w 3480896"/>
              <a:gd name="connsiteY6" fmla="*/ 39369 h 3292020"/>
              <a:gd name="connsiteX7" fmla="*/ 1669433 w 3480896"/>
              <a:gd name="connsiteY7" fmla="*/ 52431 h 3292020"/>
              <a:gd name="connsiteX8" fmla="*/ 1617182 w 3480896"/>
              <a:gd name="connsiteY8" fmla="*/ 65494 h 3292020"/>
              <a:gd name="connsiteX9" fmla="*/ 1525742 w 3480896"/>
              <a:gd name="connsiteY9" fmla="*/ 117746 h 3292020"/>
              <a:gd name="connsiteX10" fmla="*/ 1434302 w 3480896"/>
              <a:gd name="connsiteY10" fmla="*/ 209186 h 3292020"/>
              <a:gd name="connsiteX11" fmla="*/ 1408176 w 3480896"/>
              <a:gd name="connsiteY11" fmla="*/ 248374 h 3292020"/>
              <a:gd name="connsiteX12" fmla="*/ 1290610 w 3480896"/>
              <a:gd name="connsiteY12" fmla="*/ 287563 h 3292020"/>
              <a:gd name="connsiteX13" fmla="*/ 1146919 w 3480896"/>
              <a:gd name="connsiteY13" fmla="*/ 274500 h 3292020"/>
              <a:gd name="connsiteX14" fmla="*/ 1055479 w 3480896"/>
              <a:gd name="connsiteY14" fmla="*/ 248374 h 3292020"/>
              <a:gd name="connsiteX15" fmla="*/ 924850 w 3480896"/>
              <a:gd name="connsiteY15" fmla="*/ 261437 h 3292020"/>
              <a:gd name="connsiteX16" fmla="*/ 885662 w 3480896"/>
              <a:gd name="connsiteY16" fmla="*/ 287563 h 3292020"/>
              <a:gd name="connsiteX17" fmla="*/ 820347 w 3480896"/>
              <a:gd name="connsiteY17" fmla="*/ 365940 h 3292020"/>
              <a:gd name="connsiteX18" fmla="*/ 741970 w 3480896"/>
              <a:gd name="connsiteY18" fmla="*/ 522694 h 3292020"/>
              <a:gd name="connsiteX19" fmla="*/ 650530 w 3480896"/>
              <a:gd name="connsiteY19" fmla="*/ 679449 h 3292020"/>
              <a:gd name="connsiteX20" fmla="*/ 611342 w 3480896"/>
              <a:gd name="connsiteY20" fmla="*/ 731700 h 3292020"/>
              <a:gd name="connsiteX21" fmla="*/ 546027 w 3480896"/>
              <a:gd name="connsiteY21" fmla="*/ 862329 h 3292020"/>
              <a:gd name="connsiteX22" fmla="*/ 493776 w 3480896"/>
              <a:gd name="connsiteY22" fmla="*/ 901517 h 3292020"/>
              <a:gd name="connsiteX23" fmla="*/ 363147 w 3480896"/>
              <a:gd name="connsiteY23" fmla="*/ 1045209 h 3292020"/>
              <a:gd name="connsiteX24" fmla="*/ 245582 w 3480896"/>
              <a:gd name="connsiteY24" fmla="*/ 1241151 h 3292020"/>
              <a:gd name="connsiteX25" fmla="*/ 180267 w 3480896"/>
              <a:gd name="connsiteY25" fmla="*/ 1319529 h 3292020"/>
              <a:gd name="connsiteX26" fmla="*/ 141079 w 3480896"/>
              <a:gd name="connsiteY26" fmla="*/ 1358717 h 3292020"/>
              <a:gd name="connsiteX27" fmla="*/ 101890 w 3480896"/>
              <a:gd name="connsiteY27" fmla="*/ 1410969 h 3292020"/>
              <a:gd name="connsiteX28" fmla="*/ 10450 w 3480896"/>
              <a:gd name="connsiteY28" fmla="*/ 1515471 h 3292020"/>
              <a:gd name="connsiteX29" fmla="*/ 23513 w 3480896"/>
              <a:gd name="connsiteY29" fmla="*/ 1619974 h 3292020"/>
              <a:gd name="connsiteX30" fmla="*/ 75764 w 3480896"/>
              <a:gd name="connsiteY30" fmla="*/ 1672226 h 3292020"/>
              <a:gd name="connsiteX31" fmla="*/ 154142 w 3480896"/>
              <a:gd name="connsiteY31" fmla="*/ 1776729 h 3292020"/>
              <a:gd name="connsiteX32" fmla="*/ 180267 w 3480896"/>
              <a:gd name="connsiteY32" fmla="*/ 1815917 h 3292020"/>
              <a:gd name="connsiteX33" fmla="*/ 193330 w 3480896"/>
              <a:gd name="connsiteY33" fmla="*/ 1855106 h 3292020"/>
              <a:gd name="connsiteX34" fmla="*/ 271707 w 3480896"/>
              <a:gd name="connsiteY34" fmla="*/ 1920420 h 3292020"/>
              <a:gd name="connsiteX35" fmla="*/ 310896 w 3480896"/>
              <a:gd name="connsiteY35" fmla="*/ 1959609 h 3292020"/>
              <a:gd name="connsiteX36" fmla="*/ 363147 w 3480896"/>
              <a:gd name="connsiteY36" fmla="*/ 2037986 h 3292020"/>
              <a:gd name="connsiteX37" fmla="*/ 519902 w 3480896"/>
              <a:gd name="connsiteY37" fmla="*/ 2103300 h 3292020"/>
              <a:gd name="connsiteX38" fmla="*/ 572153 w 3480896"/>
              <a:gd name="connsiteY38" fmla="*/ 2129426 h 3292020"/>
              <a:gd name="connsiteX39" fmla="*/ 637467 w 3480896"/>
              <a:gd name="connsiteY39" fmla="*/ 2142489 h 3292020"/>
              <a:gd name="connsiteX40" fmla="*/ 689719 w 3480896"/>
              <a:gd name="connsiteY40" fmla="*/ 2155551 h 3292020"/>
              <a:gd name="connsiteX41" fmla="*/ 807284 w 3480896"/>
              <a:gd name="connsiteY41" fmla="*/ 2181677 h 3292020"/>
              <a:gd name="connsiteX42" fmla="*/ 937913 w 3480896"/>
              <a:gd name="connsiteY42" fmla="*/ 2246991 h 3292020"/>
              <a:gd name="connsiteX43" fmla="*/ 1016290 w 3480896"/>
              <a:gd name="connsiteY43" fmla="*/ 2286180 h 3292020"/>
              <a:gd name="connsiteX44" fmla="*/ 1173044 w 3480896"/>
              <a:gd name="connsiteY44" fmla="*/ 2377620 h 3292020"/>
              <a:gd name="connsiteX45" fmla="*/ 1264484 w 3480896"/>
              <a:gd name="connsiteY45" fmla="*/ 2416809 h 3292020"/>
              <a:gd name="connsiteX46" fmla="*/ 1342862 w 3480896"/>
              <a:gd name="connsiteY46" fmla="*/ 2429871 h 3292020"/>
              <a:gd name="connsiteX47" fmla="*/ 1382050 w 3480896"/>
              <a:gd name="connsiteY47" fmla="*/ 2612751 h 3292020"/>
              <a:gd name="connsiteX48" fmla="*/ 1421239 w 3480896"/>
              <a:gd name="connsiteY48" fmla="*/ 2665003 h 3292020"/>
              <a:gd name="connsiteX49" fmla="*/ 1460427 w 3480896"/>
              <a:gd name="connsiteY49" fmla="*/ 2743380 h 3292020"/>
              <a:gd name="connsiteX50" fmla="*/ 1486553 w 3480896"/>
              <a:gd name="connsiteY50" fmla="*/ 2808694 h 3292020"/>
              <a:gd name="connsiteX51" fmla="*/ 1577993 w 3480896"/>
              <a:gd name="connsiteY51" fmla="*/ 2900134 h 3292020"/>
              <a:gd name="connsiteX52" fmla="*/ 1656370 w 3480896"/>
              <a:gd name="connsiteY52" fmla="*/ 2978511 h 3292020"/>
              <a:gd name="connsiteX53" fmla="*/ 1695559 w 3480896"/>
              <a:gd name="connsiteY53" fmla="*/ 3030763 h 3292020"/>
              <a:gd name="connsiteX54" fmla="*/ 1800062 w 3480896"/>
              <a:gd name="connsiteY54" fmla="*/ 3135266 h 3292020"/>
              <a:gd name="connsiteX55" fmla="*/ 1839250 w 3480896"/>
              <a:gd name="connsiteY55" fmla="*/ 3187517 h 3292020"/>
              <a:gd name="connsiteX56" fmla="*/ 1878439 w 3480896"/>
              <a:gd name="connsiteY56" fmla="*/ 3213643 h 3292020"/>
              <a:gd name="connsiteX57" fmla="*/ 1930690 w 3480896"/>
              <a:gd name="connsiteY57" fmla="*/ 3265894 h 3292020"/>
              <a:gd name="connsiteX58" fmla="*/ 2035193 w 3480896"/>
              <a:gd name="connsiteY58" fmla="*/ 3292020 h 3292020"/>
              <a:gd name="connsiteX59" fmla="*/ 2113570 w 3480896"/>
              <a:gd name="connsiteY59" fmla="*/ 3278957 h 3292020"/>
              <a:gd name="connsiteX60" fmla="*/ 2191947 w 3480896"/>
              <a:gd name="connsiteY60" fmla="*/ 3187517 h 3292020"/>
              <a:gd name="connsiteX61" fmla="*/ 2231136 w 3480896"/>
              <a:gd name="connsiteY61" fmla="*/ 3148329 h 3292020"/>
              <a:gd name="connsiteX62" fmla="*/ 2335639 w 3480896"/>
              <a:gd name="connsiteY62" fmla="*/ 2952386 h 3292020"/>
              <a:gd name="connsiteX63" fmla="*/ 2361764 w 3480896"/>
              <a:gd name="connsiteY63" fmla="*/ 2874009 h 3292020"/>
              <a:gd name="connsiteX64" fmla="*/ 2427079 w 3480896"/>
              <a:gd name="connsiteY64" fmla="*/ 2769506 h 3292020"/>
              <a:gd name="connsiteX65" fmla="*/ 2466267 w 3480896"/>
              <a:gd name="connsiteY65" fmla="*/ 2717254 h 3292020"/>
              <a:gd name="connsiteX66" fmla="*/ 2492393 w 3480896"/>
              <a:gd name="connsiteY66" fmla="*/ 2665003 h 3292020"/>
              <a:gd name="connsiteX67" fmla="*/ 2570770 w 3480896"/>
              <a:gd name="connsiteY67" fmla="*/ 2599689 h 3292020"/>
              <a:gd name="connsiteX68" fmla="*/ 2636084 w 3480896"/>
              <a:gd name="connsiteY68" fmla="*/ 2521311 h 3292020"/>
              <a:gd name="connsiteX69" fmla="*/ 2675273 w 3480896"/>
              <a:gd name="connsiteY69" fmla="*/ 2495186 h 3292020"/>
              <a:gd name="connsiteX70" fmla="*/ 3054096 w 3480896"/>
              <a:gd name="connsiteY70" fmla="*/ 2129426 h 3292020"/>
              <a:gd name="connsiteX71" fmla="*/ 3263102 w 3480896"/>
              <a:gd name="connsiteY71" fmla="*/ 1959609 h 3292020"/>
              <a:gd name="connsiteX72" fmla="*/ 3354542 w 3480896"/>
              <a:gd name="connsiteY72" fmla="*/ 1894294 h 3292020"/>
              <a:gd name="connsiteX73" fmla="*/ 3393730 w 3480896"/>
              <a:gd name="connsiteY73" fmla="*/ 1868169 h 3292020"/>
              <a:gd name="connsiteX74" fmla="*/ 3432919 w 3480896"/>
              <a:gd name="connsiteY74" fmla="*/ 1828980 h 3292020"/>
              <a:gd name="connsiteX75" fmla="*/ 3445982 w 3480896"/>
              <a:gd name="connsiteY75" fmla="*/ 1776729 h 3292020"/>
              <a:gd name="connsiteX76" fmla="*/ 3472107 w 3480896"/>
              <a:gd name="connsiteY76" fmla="*/ 1698351 h 3292020"/>
              <a:gd name="connsiteX77" fmla="*/ 3432919 w 3480896"/>
              <a:gd name="connsiteY77" fmla="*/ 1267277 h 3292020"/>
              <a:gd name="connsiteX78" fmla="*/ 3406793 w 3480896"/>
              <a:gd name="connsiteY78" fmla="*/ 1215026 h 3292020"/>
              <a:gd name="connsiteX79" fmla="*/ 3341479 w 3480896"/>
              <a:gd name="connsiteY79" fmla="*/ 1097460 h 3292020"/>
              <a:gd name="connsiteX80" fmla="*/ 3302290 w 3480896"/>
              <a:gd name="connsiteY80" fmla="*/ 1045209 h 3292020"/>
              <a:gd name="connsiteX81" fmla="*/ 3236976 w 3480896"/>
              <a:gd name="connsiteY81" fmla="*/ 1032146 h 3292020"/>
              <a:gd name="connsiteX82" fmla="*/ 3067159 w 3480896"/>
              <a:gd name="connsiteY82" fmla="*/ 940706 h 3292020"/>
              <a:gd name="connsiteX83" fmla="*/ 3014907 w 3480896"/>
              <a:gd name="connsiteY83" fmla="*/ 914580 h 3292020"/>
              <a:gd name="connsiteX84" fmla="*/ 2936530 w 3480896"/>
              <a:gd name="connsiteY84" fmla="*/ 875391 h 3292020"/>
              <a:gd name="connsiteX85" fmla="*/ 2832027 w 3480896"/>
              <a:gd name="connsiteY85" fmla="*/ 757826 h 3292020"/>
              <a:gd name="connsiteX86" fmla="*/ 2818964 w 3480896"/>
              <a:gd name="connsiteY86" fmla="*/ 718637 h 3292020"/>
              <a:gd name="connsiteX87" fmla="*/ 2832027 w 3480896"/>
              <a:gd name="connsiteY87" fmla="*/ 640260 h 3292020"/>
              <a:gd name="connsiteX88" fmla="*/ 2923467 w 3480896"/>
              <a:gd name="connsiteY88" fmla="*/ 574946 h 3292020"/>
              <a:gd name="connsiteX89" fmla="*/ 2897342 w 3480896"/>
              <a:gd name="connsiteY89" fmla="*/ 522694 h 3292020"/>
              <a:gd name="connsiteX90" fmla="*/ 2858153 w 3480896"/>
              <a:gd name="connsiteY90" fmla="*/ 457380 h 3292020"/>
              <a:gd name="connsiteX91" fmla="*/ 2832027 w 3480896"/>
              <a:gd name="connsiteY91" fmla="*/ 392066 h 3292020"/>
              <a:gd name="connsiteX92" fmla="*/ 2818964 w 3480896"/>
              <a:gd name="connsiteY92" fmla="*/ 352877 h 3292020"/>
              <a:gd name="connsiteX93" fmla="*/ 2792839 w 3480896"/>
              <a:gd name="connsiteY93" fmla="*/ 287563 h 3292020"/>
              <a:gd name="connsiteX94" fmla="*/ 2766713 w 3480896"/>
              <a:gd name="connsiteY94" fmla="*/ 209186 h 3292020"/>
              <a:gd name="connsiteX95" fmla="*/ 2753650 w 3480896"/>
              <a:gd name="connsiteY95" fmla="*/ 169997 h 3292020"/>
              <a:gd name="connsiteX96" fmla="*/ 2727524 w 3480896"/>
              <a:gd name="connsiteY96" fmla="*/ 130809 h 3292020"/>
              <a:gd name="connsiteX97" fmla="*/ 2688336 w 3480896"/>
              <a:gd name="connsiteY97" fmla="*/ 143871 h 3292020"/>
              <a:gd name="connsiteX98" fmla="*/ 2596896 w 3480896"/>
              <a:gd name="connsiteY98" fmla="*/ 235311 h 3292020"/>
              <a:gd name="connsiteX99" fmla="*/ 2583833 w 3480896"/>
              <a:gd name="connsiteY99" fmla="*/ 235311 h 32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80896" h="3292020">
                <a:moveTo>
                  <a:pt x="2583833" y="235311"/>
                </a:moveTo>
                <a:cubicBezTo>
                  <a:pt x="2566416" y="207008"/>
                  <a:pt x="2562403" y="163507"/>
                  <a:pt x="2492393" y="65494"/>
                </a:cubicBezTo>
                <a:cubicBezTo>
                  <a:pt x="2483268" y="52719"/>
                  <a:pt x="2478328" y="36357"/>
                  <a:pt x="2466267" y="26306"/>
                </a:cubicBezTo>
                <a:cubicBezTo>
                  <a:pt x="2451308" y="13840"/>
                  <a:pt x="2431433" y="8889"/>
                  <a:pt x="2414016" y="180"/>
                </a:cubicBezTo>
                <a:cubicBezTo>
                  <a:pt x="2152128" y="27747"/>
                  <a:pt x="2244741" y="0"/>
                  <a:pt x="2126633" y="39369"/>
                </a:cubicBezTo>
                <a:cubicBezTo>
                  <a:pt x="2074382" y="35015"/>
                  <a:pt x="2022311" y="26306"/>
                  <a:pt x="1969879" y="26306"/>
                </a:cubicBezTo>
                <a:cubicBezTo>
                  <a:pt x="1939090" y="26306"/>
                  <a:pt x="1909113" y="36702"/>
                  <a:pt x="1878439" y="39369"/>
                </a:cubicBezTo>
                <a:cubicBezTo>
                  <a:pt x="1808897" y="45416"/>
                  <a:pt x="1739102" y="48077"/>
                  <a:pt x="1669433" y="52431"/>
                </a:cubicBezTo>
                <a:cubicBezTo>
                  <a:pt x="1652016" y="56785"/>
                  <a:pt x="1633992" y="59190"/>
                  <a:pt x="1617182" y="65494"/>
                </a:cubicBezTo>
                <a:cubicBezTo>
                  <a:pt x="1597206" y="72985"/>
                  <a:pt x="1543791" y="101502"/>
                  <a:pt x="1525742" y="117746"/>
                </a:cubicBezTo>
                <a:cubicBezTo>
                  <a:pt x="1493702" y="146582"/>
                  <a:pt x="1458213" y="173321"/>
                  <a:pt x="1434302" y="209186"/>
                </a:cubicBezTo>
                <a:cubicBezTo>
                  <a:pt x="1425593" y="222249"/>
                  <a:pt x="1421959" y="240856"/>
                  <a:pt x="1408176" y="248374"/>
                </a:cubicBezTo>
                <a:cubicBezTo>
                  <a:pt x="1371911" y="268155"/>
                  <a:pt x="1290610" y="287563"/>
                  <a:pt x="1290610" y="287563"/>
                </a:cubicBezTo>
                <a:cubicBezTo>
                  <a:pt x="1242713" y="283209"/>
                  <a:pt x="1194592" y="280856"/>
                  <a:pt x="1146919" y="274500"/>
                </a:cubicBezTo>
                <a:cubicBezTo>
                  <a:pt x="1119580" y="270855"/>
                  <a:pt x="1082347" y="257330"/>
                  <a:pt x="1055479" y="248374"/>
                </a:cubicBezTo>
                <a:cubicBezTo>
                  <a:pt x="1011936" y="252728"/>
                  <a:pt x="967490" y="251597"/>
                  <a:pt x="924850" y="261437"/>
                </a:cubicBezTo>
                <a:cubicBezTo>
                  <a:pt x="909553" y="264967"/>
                  <a:pt x="897723" y="277512"/>
                  <a:pt x="885662" y="287563"/>
                </a:cubicBezTo>
                <a:cubicBezTo>
                  <a:pt x="847942" y="318996"/>
                  <a:pt x="846037" y="327405"/>
                  <a:pt x="820347" y="365940"/>
                </a:cubicBezTo>
                <a:cubicBezTo>
                  <a:pt x="774421" y="503721"/>
                  <a:pt x="820753" y="387636"/>
                  <a:pt x="741970" y="522694"/>
                </a:cubicBezTo>
                <a:cubicBezTo>
                  <a:pt x="711490" y="574946"/>
                  <a:pt x="686825" y="631055"/>
                  <a:pt x="650530" y="679449"/>
                </a:cubicBezTo>
                <a:cubicBezTo>
                  <a:pt x="637467" y="696866"/>
                  <a:pt x="621915" y="712669"/>
                  <a:pt x="611342" y="731700"/>
                </a:cubicBezTo>
                <a:cubicBezTo>
                  <a:pt x="575644" y="795957"/>
                  <a:pt x="597435" y="803577"/>
                  <a:pt x="546027" y="862329"/>
                </a:cubicBezTo>
                <a:cubicBezTo>
                  <a:pt x="531691" y="878714"/>
                  <a:pt x="510048" y="887053"/>
                  <a:pt x="493776" y="901517"/>
                </a:cubicBezTo>
                <a:cubicBezTo>
                  <a:pt x="458451" y="932917"/>
                  <a:pt x="388486" y="1007200"/>
                  <a:pt x="363147" y="1045209"/>
                </a:cubicBezTo>
                <a:cubicBezTo>
                  <a:pt x="320896" y="1108585"/>
                  <a:pt x="294344" y="1182637"/>
                  <a:pt x="245582" y="1241151"/>
                </a:cubicBezTo>
                <a:cubicBezTo>
                  <a:pt x="223810" y="1267277"/>
                  <a:pt x="202861" y="1294111"/>
                  <a:pt x="180267" y="1319529"/>
                </a:cubicBezTo>
                <a:cubicBezTo>
                  <a:pt x="167994" y="1333336"/>
                  <a:pt x="153101" y="1344691"/>
                  <a:pt x="141079" y="1358717"/>
                </a:cubicBezTo>
                <a:cubicBezTo>
                  <a:pt x="126910" y="1375247"/>
                  <a:pt x="116354" y="1394697"/>
                  <a:pt x="101890" y="1410969"/>
                </a:cubicBezTo>
                <a:cubicBezTo>
                  <a:pt x="0" y="1525595"/>
                  <a:pt x="66645" y="1431181"/>
                  <a:pt x="10450" y="1515471"/>
                </a:cubicBezTo>
                <a:cubicBezTo>
                  <a:pt x="14804" y="1550305"/>
                  <a:pt x="10011" y="1587569"/>
                  <a:pt x="23513" y="1619974"/>
                </a:cubicBezTo>
                <a:cubicBezTo>
                  <a:pt x="32987" y="1642711"/>
                  <a:pt x="59995" y="1653303"/>
                  <a:pt x="75764" y="1672226"/>
                </a:cubicBezTo>
                <a:cubicBezTo>
                  <a:pt x="103640" y="1705677"/>
                  <a:pt x="129989" y="1740499"/>
                  <a:pt x="154142" y="1776729"/>
                </a:cubicBezTo>
                <a:cubicBezTo>
                  <a:pt x="162850" y="1789792"/>
                  <a:pt x="173246" y="1801875"/>
                  <a:pt x="180267" y="1815917"/>
                </a:cubicBezTo>
                <a:cubicBezTo>
                  <a:pt x="186425" y="1828233"/>
                  <a:pt x="185692" y="1843649"/>
                  <a:pt x="193330" y="1855106"/>
                </a:cubicBezTo>
                <a:cubicBezTo>
                  <a:pt x="221950" y="1898036"/>
                  <a:pt x="235564" y="1890300"/>
                  <a:pt x="271707" y="1920420"/>
                </a:cubicBezTo>
                <a:cubicBezTo>
                  <a:pt x="285899" y="1932247"/>
                  <a:pt x="299554" y="1945027"/>
                  <a:pt x="310896" y="1959609"/>
                </a:cubicBezTo>
                <a:cubicBezTo>
                  <a:pt x="330173" y="1984394"/>
                  <a:pt x="332685" y="2030371"/>
                  <a:pt x="363147" y="2037986"/>
                </a:cubicBezTo>
                <a:cubicBezTo>
                  <a:pt x="453181" y="2060495"/>
                  <a:pt x="399343" y="2043021"/>
                  <a:pt x="519902" y="2103300"/>
                </a:cubicBezTo>
                <a:cubicBezTo>
                  <a:pt x="537319" y="2112009"/>
                  <a:pt x="553058" y="2125607"/>
                  <a:pt x="572153" y="2129426"/>
                </a:cubicBezTo>
                <a:cubicBezTo>
                  <a:pt x="593924" y="2133780"/>
                  <a:pt x="615793" y="2137673"/>
                  <a:pt x="637467" y="2142489"/>
                </a:cubicBezTo>
                <a:cubicBezTo>
                  <a:pt x="654993" y="2146384"/>
                  <a:pt x="672225" y="2151514"/>
                  <a:pt x="689719" y="2155551"/>
                </a:cubicBezTo>
                <a:lnTo>
                  <a:pt x="807284" y="2181677"/>
                </a:lnTo>
                <a:lnTo>
                  <a:pt x="937913" y="2246991"/>
                </a:lnTo>
                <a:cubicBezTo>
                  <a:pt x="964039" y="2260054"/>
                  <a:pt x="991986" y="2269978"/>
                  <a:pt x="1016290" y="2286180"/>
                </a:cubicBezTo>
                <a:cubicBezTo>
                  <a:pt x="1097511" y="2340327"/>
                  <a:pt x="1086546" y="2337697"/>
                  <a:pt x="1173044" y="2377620"/>
                </a:cubicBezTo>
                <a:cubicBezTo>
                  <a:pt x="1203153" y="2391517"/>
                  <a:pt x="1232789" y="2407057"/>
                  <a:pt x="1264484" y="2416809"/>
                </a:cubicBezTo>
                <a:cubicBezTo>
                  <a:pt x="1289799" y="2424598"/>
                  <a:pt x="1316736" y="2425517"/>
                  <a:pt x="1342862" y="2429871"/>
                </a:cubicBezTo>
                <a:cubicBezTo>
                  <a:pt x="1351849" y="2510758"/>
                  <a:pt x="1345243" y="2546499"/>
                  <a:pt x="1382050" y="2612751"/>
                </a:cubicBezTo>
                <a:cubicBezTo>
                  <a:pt x="1392623" y="2631783"/>
                  <a:pt x="1410038" y="2646334"/>
                  <a:pt x="1421239" y="2665003"/>
                </a:cubicBezTo>
                <a:cubicBezTo>
                  <a:pt x="1436267" y="2690050"/>
                  <a:pt x="1448340" y="2716789"/>
                  <a:pt x="1460427" y="2743380"/>
                </a:cubicBezTo>
                <a:cubicBezTo>
                  <a:pt x="1470130" y="2764727"/>
                  <a:pt x="1472484" y="2789935"/>
                  <a:pt x="1486553" y="2808694"/>
                </a:cubicBezTo>
                <a:cubicBezTo>
                  <a:pt x="1512416" y="2843178"/>
                  <a:pt x="1547513" y="2869654"/>
                  <a:pt x="1577993" y="2900134"/>
                </a:cubicBezTo>
                <a:cubicBezTo>
                  <a:pt x="1604119" y="2926260"/>
                  <a:pt x="1634202" y="2948953"/>
                  <a:pt x="1656370" y="2978511"/>
                </a:cubicBezTo>
                <a:cubicBezTo>
                  <a:pt x="1669433" y="2995928"/>
                  <a:pt x="1680847" y="3014714"/>
                  <a:pt x="1695559" y="3030763"/>
                </a:cubicBezTo>
                <a:cubicBezTo>
                  <a:pt x="1728847" y="3067078"/>
                  <a:pt x="1770504" y="3095855"/>
                  <a:pt x="1800062" y="3135266"/>
                </a:cubicBezTo>
                <a:cubicBezTo>
                  <a:pt x="1813125" y="3152683"/>
                  <a:pt x="1823855" y="3172122"/>
                  <a:pt x="1839250" y="3187517"/>
                </a:cubicBezTo>
                <a:cubicBezTo>
                  <a:pt x="1850351" y="3198618"/>
                  <a:pt x="1866519" y="3203426"/>
                  <a:pt x="1878439" y="3213643"/>
                </a:cubicBezTo>
                <a:cubicBezTo>
                  <a:pt x="1897141" y="3229673"/>
                  <a:pt x="1908659" y="3254879"/>
                  <a:pt x="1930690" y="3265894"/>
                </a:cubicBezTo>
                <a:cubicBezTo>
                  <a:pt x="1962806" y="3281952"/>
                  <a:pt x="2035193" y="3292020"/>
                  <a:pt x="2035193" y="3292020"/>
                </a:cubicBezTo>
                <a:cubicBezTo>
                  <a:pt x="2061319" y="3287666"/>
                  <a:pt x="2088978" y="3288794"/>
                  <a:pt x="2113570" y="3278957"/>
                </a:cubicBezTo>
                <a:cubicBezTo>
                  <a:pt x="2181720" y="3251697"/>
                  <a:pt x="2155800" y="3238123"/>
                  <a:pt x="2191947" y="3187517"/>
                </a:cubicBezTo>
                <a:cubicBezTo>
                  <a:pt x="2202685" y="3172484"/>
                  <a:pt x="2220052" y="3163108"/>
                  <a:pt x="2231136" y="3148329"/>
                </a:cubicBezTo>
                <a:cubicBezTo>
                  <a:pt x="2258529" y="3111804"/>
                  <a:pt x="2329608" y="2970478"/>
                  <a:pt x="2335639" y="2952386"/>
                </a:cubicBezTo>
                <a:cubicBezTo>
                  <a:pt x="2344347" y="2926260"/>
                  <a:pt x="2350368" y="2899079"/>
                  <a:pt x="2361764" y="2874009"/>
                </a:cubicBezTo>
                <a:cubicBezTo>
                  <a:pt x="2369394" y="2857223"/>
                  <a:pt x="2411378" y="2791488"/>
                  <a:pt x="2427079" y="2769506"/>
                </a:cubicBezTo>
                <a:cubicBezTo>
                  <a:pt x="2439733" y="2751790"/>
                  <a:pt x="2454728" y="2735716"/>
                  <a:pt x="2466267" y="2717254"/>
                </a:cubicBezTo>
                <a:cubicBezTo>
                  <a:pt x="2476588" y="2700741"/>
                  <a:pt x="2481075" y="2680849"/>
                  <a:pt x="2492393" y="2665003"/>
                </a:cubicBezTo>
                <a:cubicBezTo>
                  <a:pt x="2526069" y="2617858"/>
                  <a:pt x="2530330" y="2633389"/>
                  <a:pt x="2570770" y="2599689"/>
                </a:cubicBezTo>
                <a:cubicBezTo>
                  <a:pt x="2699182" y="2492679"/>
                  <a:pt x="2533322" y="2624073"/>
                  <a:pt x="2636084" y="2521311"/>
                </a:cubicBezTo>
                <a:cubicBezTo>
                  <a:pt x="2647185" y="2510210"/>
                  <a:pt x="2663859" y="2505966"/>
                  <a:pt x="2675273" y="2495186"/>
                </a:cubicBezTo>
                <a:cubicBezTo>
                  <a:pt x="2792565" y="2384410"/>
                  <a:pt x="2927340" y="2232415"/>
                  <a:pt x="3054096" y="2129426"/>
                </a:cubicBezTo>
                <a:cubicBezTo>
                  <a:pt x="3123765" y="2072820"/>
                  <a:pt x="3188413" y="2009403"/>
                  <a:pt x="3263102" y="1959609"/>
                </a:cubicBezTo>
                <a:cubicBezTo>
                  <a:pt x="3355474" y="1898026"/>
                  <a:pt x="3241097" y="1975326"/>
                  <a:pt x="3354542" y="1894294"/>
                </a:cubicBezTo>
                <a:cubicBezTo>
                  <a:pt x="3367317" y="1885169"/>
                  <a:pt x="3381669" y="1878219"/>
                  <a:pt x="3393730" y="1868169"/>
                </a:cubicBezTo>
                <a:cubicBezTo>
                  <a:pt x="3407922" y="1856342"/>
                  <a:pt x="3419856" y="1842043"/>
                  <a:pt x="3432919" y="1828980"/>
                </a:cubicBezTo>
                <a:cubicBezTo>
                  <a:pt x="3437273" y="1811563"/>
                  <a:pt x="3440823" y="1793925"/>
                  <a:pt x="3445982" y="1776729"/>
                </a:cubicBezTo>
                <a:cubicBezTo>
                  <a:pt x="3453895" y="1750351"/>
                  <a:pt x="3472107" y="1698351"/>
                  <a:pt x="3472107" y="1698351"/>
                </a:cubicBezTo>
                <a:cubicBezTo>
                  <a:pt x="3471474" y="1682524"/>
                  <a:pt x="3480896" y="1363230"/>
                  <a:pt x="3432919" y="1267277"/>
                </a:cubicBezTo>
                <a:cubicBezTo>
                  <a:pt x="3424210" y="1249860"/>
                  <a:pt x="3414025" y="1233106"/>
                  <a:pt x="3406793" y="1215026"/>
                </a:cubicBezTo>
                <a:cubicBezTo>
                  <a:pt x="3351907" y="1077813"/>
                  <a:pt x="3415513" y="1183834"/>
                  <a:pt x="3341479" y="1097460"/>
                </a:cubicBezTo>
                <a:cubicBezTo>
                  <a:pt x="3327310" y="1080930"/>
                  <a:pt x="3320752" y="1056748"/>
                  <a:pt x="3302290" y="1045209"/>
                </a:cubicBezTo>
                <a:cubicBezTo>
                  <a:pt x="3283462" y="1033442"/>
                  <a:pt x="3258747" y="1036500"/>
                  <a:pt x="3236976" y="1032146"/>
                </a:cubicBezTo>
                <a:cubicBezTo>
                  <a:pt x="2988619" y="907966"/>
                  <a:pt x="3244845" y="1039420"/>
                  <a:pt x="3067159" y="940706"/>
                </a:cubicBezTo>
                <a:cubicBezTo>
                  <a:pt x="3050136" y="931249"/>
                  <a:pt x="3031814" y="924241"/>
                  <a:pt x="3014907" y="914580"/>
                </a:cubicBezTo>
                <a:cubicBezTo>
                  <a:pt x="2944002" y="874063"/>
                  <a:pt x="3008382" y="899342"/>
                  <a:pt x="2936530" y="875391"/>
                </a:cubicBezTo>
                <a:cubicBezTo>
                  <a:pt x="2847052" y="785913"/>
                  <a:pt x="2878648" y="827756"/>
                  <a:pt x="2832027" y="757826"/>
                </a:cubicBezTo>
                <a:cubicBezTo>
                  <a:pt x="2827673" y="744763"/>
                  <a:pt x="2818964" y="732407"/>
                  <a:pt x="2818964" y="718637"/>
                </a:cubicBezTo>
                <a:cubicBezTo>
                  <a:pt x="2818964" y="692151"/>
                  <a:pt x="2819164" y="663413"/>
                  <a:pt x="2832027" y="640260"/>
                </a:cubicBezTo>
                <a:cubicBezTo>
                  <a:pt x="2836793" y="631681"/>
                  <a:pt x="2909462" y="584283"/>
                  <a:pt x="2923467" y="574946"/>
                </a:cubicBezTo>
                <a:cubicBezTo>
                  <a:pt x="2914759" y="557529"/>
                  <a:pt x="2906799" y="539717"/>
                  <a:pt x="2897342" y="522694"/>
                </a:cubicBezTo>
                <a:cubicBezTo>
                  <a:pt x="2885012" y="500499"/>
                  <a:pt x="2869508" y="480089"/>
                  <a:pt x="2858153" y="457380"/>
                </a:cubicBezTo>
                <a:cubicBezTo>
                  <a:pt x="2847666" y="436407"/>
                  <a:pt x="2840260" y="414021"/>
                  <a:pt x="2832027" y="392066"/>
                </a:cubicBezTo>
                <a:cubicBezTo>
                  <a:pt x="2827192" y="379173"/>
                  <a:pt x="2823799" y="365770"/>
                  <a:pt x="2818964" y="352877"/>
                </a:cubicBezTo>
                <a:cubicBezTo>
                  <a:pt x="2810731" y="330922"/>
                  <a:pt x="2800852" y="309600"/>
                  <a:pt x="2792839" y="287563"/>
                </a:cubicBezTo>
                <a:cubicBezTo>
                  <a:pt x="2783428" y="261682"/>
                  <a:pt x="2775422" y="235312"/>
                  <a:pt x="2766713" y="209186"/>
                </a:cubicBezTo>
                <a:cubicBezTo>
                  <a:pt x="2762359" y="196123"/>
                  <a:pt x="2761288" y="181454"/>
                  <a:pt x="2753650" y="169997"/>
                </a:cubicBezTo>
                <a:lnTo>
                  <a:pt x="2727524" y="130809"/>
                </a:lnTo>
                <a:cubicBezTo>
                  <a:pt x="2714461" y="135163"/>
                  <a:pt x="2698072" y="134135"/>
                  <a:pt x="2688336" y="143871"/>
                </a:cubicBezTo>
                <a:cubicBezTo>
                  <a:pt x="2605997" y="226210"/>
                  <a:pt x="2675717" y="215607"/>
                  <a:pt x="2596896" y="235311"/>
                </a:cubicBezTo>
                <a:cubicBezTo>
                  <a:pt x="2592672" y="236367"/>
                  <a:pt x="2601250" y="263614"/>
                  <a:pt x="2583833" y="235311"/>
                </a:cubicBezTo>
                <a:close/>
              </a:path>
            </a:pathLst>
          </a:custGeom>
          <a:solidFill>
            <a:srgbClr val="EEF30D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sz="4400" dirty="0" smtClean="0">
              <a:solidFill>
                <a:srgbClr val="FF0000"/>
              </a:solidFill>
              <a:cs typeface="B Moj" pitchFamily="2" charset="-78"/>
            </a:endParaRPr>
          </a:p>
        </p:txBody>
      </p:sp>
      <p:sp>
        <p:nvSpPr>
          <p:cNvPr id="8" name="Freeform 7"/>
          <p:cNvSpPr/>
          <p:nvPr/>
        </p:nvSpPr>
        <p:spPr>
          <a:xfrm rot="15766091">
            <a:off x="5929991" y="3789541"/>
            <a:ext cx="3633296" cy="3124200"/>
          </a:xfrm>
          <a:custGeom>
            <a:avLst/>
            <a:gdLst>
              <a:gd name="connsiteX0" fmla="*/ 2583833 w 3480896"/>
              <a:gd name="connsiteY0" fmla="*/ 235311 h 3292020"/>
              <a:gd name="connsiteX1" fmla="*/ 2492393 w 3480896"/>
              <a:gd name="connsiteY1" fmla="*/ 65494 h 3292020"/>
              <a:gd name="connsiteX2" fmla="*/ 2466267 w 3480896"/>
              <a:gd name="connsiteY2" fmla="*/ 26306 h 3292020"/>
              <a:gd name="connsiteX3" fmla="*/ 2414016 w 3480896"/>
              <a:gd name="connsiteY3" fmla="*/ 180 h 3292020"/>
              <a:gd name="connsiteX4" fmla="*/ 2126633 w 3480896"/>
              <a:gd name="connsiteY4" fmla="*/ 39369 h 3292020"/>
              <a:gd name="connsiteX5" fmla="*/ 1969879 w 3480896"/>
              <a:gd name="connsiteY5" fmla="*/ 26306 h 3292020"/>
              <a:gd name="connsiteX6" fmla="*/ 1878439 w 3480896"/>
              <a:gd name="connsiteY6" fmla="*/ 39369 h 3292020"/>
              <a:gd name="connsiteX7" fmla="*/ 1669433 w 3480896"/>
              <a:gd name="connsiteY7" fmla="*/ 52431 h 3292020"/>
              <a:gd name="connsiteX8" fmla="*/ 1617182 w 3480896"/>
              <a:gd name="connsiteY8" fmla="*/ 65494 h 3292020"/>
              <a:gd name="connsiteX9" fmla="*/ 1525742 w 3480896"/>
              <a:gd name="connsiteY9" fmla="*/ 117746 h 3292020"/>
              <a:gd name="connsiteX10" fmla="*/ 1434302 w 3480896"/>
              <a:gd name="connsiteY10" fmla="*/ 209186 h 3292020"/>
              <a:gd name="connsiteX11" fmla="*/ 1408176 w 3480896"/>
              <a:gd name="connsiteY11" fmla="*/ 248374 h 3292020"/>
              <a:gd name="connsiteX12" fmla="*/ 1290610 w 3480896"/>
              <a:gd name="connsiteY12" fmla="*/ 287563 h 3292020"/>
              <a:gd name="connsiteX13" fmla="*/ 1146919 w 3480896"/>
              <a:gd name="connsiteY13" fmla="*/ 274500 h 3292020"/>
              <a:gd name="connsiteX14" fmla="*/ 1055479 w 3480896"/>
              <a:gd name="connsiteY14" fmla="*/ 248374 h 3292020"/>
              <a:gd name="connsiteX15" fmla="*/ 924850 w 3480896"/>
              <a:gd name="connsiteY15" fmla="*/ 261437 h 3292020"/>
              <a:gd name="connsiteX16" fmla="*/ 885662 w 3480896"/>
              <a:gd name="connsiteY16" fmla="*/ 287563 h 3292020"/>
              <a:gd name="connsiteX17" fmla="*/ 820347 w 3480896"/>
              <a:gd name="connsiteY17" fmla="*/ 365940 h 3292020"/>
              <a:gd name="connsiteX18" fmla="*/ 741970 w 3480896"/>
              <a:gd name="connsiteY18" fmla="*/ 522694 h 3292020"/>
              <a:gd name="connsiteX19" fmla="*/ 650530 w 3480896"/>
              <a:gd name="connsiteY19" fmla="*/ 679449 h 3292020"/>
              <a:gd name="connsiteX20" fmla="*/ 611342 w 3480896"/>
              <a:gd name="connsiteY20" fmla="*/ 731700 h 3292020"/>
              <a:gd name="connsiteX21" fmla="*/ 546027 w 3480896"/>
              <a:gd name="connsiteY21" fmla="*/ 862329 h 3292020"/>
              <a:gd name="connsiteX22" fmla="*/ 493776 w 3480896"/>
              <a:gd name="connsiteY22" fmla="*/ 901517 h 3292020"/>
              <a:gd name="connsiteX23" fmla="*/ 363147 w 3480896"/>
              <a:gd name="connsiteY23" fmla="*/ 1045209 h 3292020"/>
              <a:gd name="connsiteX24" fmla="*/ 245582 w 3480896"/>
              <a:gd name="connsiteY24" fmla="*/ 1241151 h 3292020"/>
              <a:gd name="connsiteX25" fmla="*/ 180267 w 3480896"/>
              <a:gd name="connsiteY25" fmla="*/ 1319529 h 3292020"/>
              <a:gd name="connsiteX26" fmla="*/ 141079 w 3480896"/>
              <a:gd name="connsiteY26" fmla="*/ 1358717 h 3292020"/>
              <a:gd name="connsiteX27" fmla="*/ 101890 w 3480896"/>
              <a:gd name="connsiteY27" fmla="*/ 1410969 h 3292020"/>
              <a:gd name="connsiteX28" fmla="*/ 10450 w 3480896"/>
              <a:gd name="connsiteY28" fmla="*/ 1515471 h 3292020"/>
              <a:gd name="connsiteX29" fmla="*/ 23513 w 3480896"/>
              <a:gd name="connsiteY29" fmla="*/ 1619974 h 3292020"/>
              <a:gd name="connsiteX30" fmla="*/ 75764 w 3480896"/>
              <a:gd name="connsiteY30" fmla="*/ 1672226 h 3292020"/>
              <a:gd name="connsiteX31" fmla="*/ 154142 w 3480896"/>
              <a:gd name="connsiteY31" fmla="*/ 1776729 h 3292020"/>
              <a:gd name="connsiteX32" fmla="*/ 180267 w 3480896"/>
              <a:gd name="connsiteY32" fmla="*/ 1815917 h 3292020"/>
              <a:gd name="connsiteX33" fmla="*/ 193330 w 3480896"/>
              <a:gd name="connsiteY33" fmla="*/ 1855106 h 3292020"/>
              <a:gd name="connsiteX34" fmla="*/ 271707 w 3480896"/>
              <a:gd name="connsiteY34" fmla="*/ 1920420 h 3292020"/>
              <a:gd name="connsiteX35" fmla="*/ 310896 w 3480896"/>
              <a:gd name="connsiteY35" fmla="*/ 1959609 h 3292020"/>
              <a:gd name="connsiteX36" fmla="*/ 363147 w 3480896"/>
              <a:gd name="connsiteY36" fmla="*/ 2037986 h 3292020"/>
              <a:gd name="connsiteX37" fmla="*/ 519902 w 3480896"/>
              <a:gd name="connsiteY37" fmla="*/ 2103300 h 3292020"/>
              <a:gd name="connsiteX38" fmla="*/ 572153 w 3480896"/>
              <a:gd name="connsiteY38" fmla="*/ 2129426 h 3292020"/>
              <a:gd name="connsiteX39" fmla="*/ 637467 w 3480896"/>
              <a:gd name="connsiteY39" fmla="*/ 2142489 h 3292020"/>
              <a:gd name="connsiteX40" fmla="*/ 689719 w 3480896"/>
              <a:gd name="connsiteY40" fmla="*/ 2155551 h 3292020"/>
              <a:gd name="connsiteX41" fmla="*/ 807284 w 3480896"/>
              <a:gd name="connsiteY41" fmla="*/ 2181677 h 3292020"/>
              <a:gd name="connsiteX42" fmla="*/ 937913 w 3480896"/>
              <a:gd name="connsiteY42" fmla="*/ 2246991 h 3292020"/>
              <a:gd name="connsiteX43" fmla="*/ 1016290 w 3480896"/>
              <a:gd name="connsiteY43" fmla="*/ 2286180 h 3292020"/>
              <a:gd name="connsiteX44" fmla="*/ 1173044 w 3480896"/>
              <a:gd name="connsiteY44" fmla="*/ 2377620 h 3292020"/>
              <a:gd name="connsiteX45" fmla="*/ 1264484 w 3480896"/>
              <a:gd name="connsiteY45" fmla="*/ 2416809 h 3292020"/>
              <a:gd name="connsiteX46" fmla="*/ 1342862 w 3480896"/>
              <a:gd name="connsiteY46" fmla="*/ 2429871 h 3292020"/>
              <a:gd name="connsiteX47" fmla="*/ 1382050 w 3480896"/>
              <a:gd name="connsiteY47" fmla="*/ 2612751 h 3292020"/>
              <a:gd name="connsiteX48" fmla="*/ 1421239 w 3480896"/>
              <a:gd name="connsiteY48" fmla="*/ 2665003 h 3292020"/>
              <a:gd name="connsiteX49" fmla="*/ 1460427 w 3480896"/>
              <a:gd name="connsiteY49" fmla="*/ 2743380 h 3292020"/>
              <a:gd name="connsiteX50" fmla="*/ 1486553 w 3480896"/>
              <a:gd name="connsiteY50" fmla="*/ 2808694 h 3292020"/>
              <a:gd name="connsiteX51" fmla="*/ 1577993 w 3480896"/>
              <a:gd name="connsiteY51" fmla="*/ 2900134 h 3292020"/>
              <a:gd name="connsiteX52" fmla="*/ 1656370 w 3480896"/>
              <a:gd name="connsiteY52" fmla="*/ 2978511 h 3292020"/>
              <a:gd name="connsiteX53" fmla="*/ 1695559 w 3480896"/>
              <a:gd name="connsiteY53" fmla="*/ 3030763 h 3292020"/>
              <a:gd name="connsiteX54" fmla="*/ 1800062 w 3480896"/>
              <a:gd name="connsiteY54" fmla="*/ 3135266 h 3292020"/>
              <a:gd name="connsiteX55" fmla="*/ 1839250 w 3480896"/>
              <a:gd name="connsiteY55" fmla="*/ 3187517 h 3292020"/>
              <a:gd name="connsiteX56" fmla="*/ 1878439 w 3480896"/>
              <a:gd name="connsiteY56" fmla="*/ 3213643 h 3292020"/>
              <a:gd name="connsiteX57" fmla="*/ 1930690 w 3480896"/>
              <a:gd name="connsiteY57" fmla="*/ 3265894 h 3292020"/>
              <a:gd name="connsiteX58" fmla="*/ 2035193 w 3480896"/>
              <a:gd name="connsiteY58" fmla="*/ 3292020 h 3292020"/>
              <a:gd name="connsiteX59" fmla="*/ 2113570 w 3480896"/>
              <a:gd name="connsiteY59" fmla="*/ 3278957 h 3292020"/>
              <a:gd name="connsiteX60" fmla="*/ 2191947 w 3480896"/>
              <a:gd name="connsiteY60" fmla="*/ 3187517 h 3292020"/>
              <a:gd name="connsiteX61" fmla="*/ 2231136 w 3480896"/>
              <a:gd name="connsiteY61" fmla="*/ 3148329 h 3292020"/>
              <a:gd name="connsiteX62" fmla="*/ 2335639 w 3480896"/>
              <a:gd name="connsiteY62" fmla="*/ 2952386 h 3292020"/>
              <a:gd name="connsiteX63" fmla="*/ 2361764 w 3480896"/>
              <a:gd name="connsiteY63" fmla="*/ 2874009 h 3292020"/>
              <a:gd name="connsiteX64" fmla="*/ 2427079 w 3480896"/>
              <a:gd name="connsiteY64" fmla="*/ 2769506 h 3292020"/>
              <a:gd name="connsiteX65" fmla="*/ 2466267 w 3480896"/>
              <a:gd name="connsiteY65" fmla="*/ 2717254 h 3292020"/>
              <a:gd name="connsiteX66" fmla="*/ 2492393 w 3480896"/>
              <a:gd name="connsiteY66" fmla="*/ 2665003 h 3292020"/>
              <a:gd name="connsiteX67" fmla="*/ 2570770 w 3480896"/>
              <a:gd name="connsiteY67" fmla="*/ 2599689 h 3292020"/>
              <a:gd name="connsiteX68" fmla="*/ 2636084 w 3480896"/>
              <a:gd name="connsiteY68" fmla="*/ 2521311 h 3292020"/>
              <a:gd name="connsiteX69" fmla="*/ 2675273 w 3480896"/>
              <a:gd name="connsiteY69" fmla="*/ 2495186 h 3292020"/>
              <a:gd name="connsiteX70" fmla="*/ 3054096 w 3480896"/>
              <a:gd name="connsiteY70" fmla="*/ 2129426 h 3292020"/>
              <a:gd name="connsiteX71" fmla="*/ 3263102 w 3480896"/>
              <a:gd name="connsiteY71" fmla="*/ 1959609 h 3292020"/>
              <a:gd name="connsiteX72" fmla="*/ 3354542 w 3480896"/>
              <a:gd name="connsiteY72" fmla="*/ 1894294 h 3292020"/>
              <a:gd name="connsiteX73" fmla="*/ 3393730 w 3480896"/>
              <a:gd name="connsiteY73" fmla="*/ 1868169 h 3292020"/>
              <a:gd name="connsiteX74" fmla="*/ 3432919 w 3480896"/>
              <a:gd name="connsiteY74" fmla="*/ 1828980 h 3292020"/>
              <a:gd name="connsiteX75" fmla="*/ 3445982 w 3480896"/>
              <a:gd name="connsiteY75" fmla="*/ 1776729 h 3292020"/>
              <a:gd name="connsiteX76" fmla="*/ 3472107 w 3480896"/>
              <a:gd name="connsiteY76" fmla="*/ 1698351 h 3292020"/>
              <a:gd name="connsiteX77" fmla="*/ 3432919 w 3480896"/>
              <a:gd name="connsiteY77" fmla="*/ 1267277 h 3292020"/>
              <a:gd name="connsiteX78" fmla="*/ 3406793 w 3480896"/>
              <a:gd name="connsiteY78" fmla="*/ 1215026 h 3292020"/>
              <a:gd name="connsiteX79" fmla="*/ 3341479 w 3480896"/>
              <a:gd name="connsiteY79" fmla="*/ 1097460 h 3292020"/>
              <a:gd name="connsiteX80" fmla="*/ 3302290 w 3480896"/>
              <a:gd name="connsiteY80" fmla="*/ 1045209 h 3292020"/>
              <a:gd name="connsiteX81" fmla="*/ 3236976 w 3480896"/>
              <a:gd name="connsiteY81" fmla="*/ 1032146 h 3292020"/>
              <a:gd name="connsiteX82" fmla="*/ 3067159 w 3480896"/>
              <a:gd name="connsiteY82" fmla="*/ 940706 h 3292020"/>
              <a:gd name="connsiteX83" fmla="*/ 3014907 w 3480896"/>
              <a:gd name="connsiteY83" fmla="*/ 914580 h 3292020"/>
              <a:gd name="connsiteX84" fmla="*/ 2936530 w 3480896"/>
              <a:gd name="connsiteY84" fmla="*/ 875391 h 3292020"/>
              <a:gd name="connsiteX85" fmla="*/ 2832027 w 3480896"/>
              <a:gd name="connsiteY85" fmla="*/ 757826 h 3292020"/>
              <a:gd name="connsiteX86" fmla="*/ 2818964 w 3480896"/>
              <a:gd name="connsiteY86" fmla="*/ 718637 h 3292020"/>
              <a:gd name="connsiteX87" fmla="*/ 2832027 w 3480896"/>
              <a:gd name="connsiteY87" fmla="*/ 640260 h 3292020"/>
              <a:gd name="connsiteX88" fmla="*/ 2923467 w 3480896"/>
              <a:gd name="connsiteY88" fmla="*/ 574946 h 3292020"/>
              <a:gd name="connsiteX89" fmla="*/ 2897342 w 3480896"/>
              <a:gd name="connsiteY89" fmla="*/ 522694 h 3292020"/>
              <a:gd name="connsiteX90" fmla="*/ 2858153 w 3480896"/>
              <a:gd name="connsiteY90" fmla="*/ 457380 h 3292020"/>
              <a:gd name="connsiteX91" fmla="*/ 2832027 w 3480896"/>
              <a:gd name="connsiteY91" fmla="*/ 392066 h 3292020"/>
              <a:gd name="connsiteX92" fmla="*/ 2818964 w 3480896"/>
              <a:gd name="connsiteY92" fmla="*/ 352877 h 3292020"/>
              <a:gd name="connsiteX93" fmla="*/ 2792839 w 3480896"/>
              <a:gd name="connsiteY93" fmla="*/ 287563 h 3292020"/>
              <a:gd name="connsiteX94" fmla="*/ 2766713 w 3480896"/>
              <a:gd name="connsiteY94" fmla="*/ 209186 h 3292020"/>
              <a:gd name="connsiteX95" fmla="*/ 2753650 w 3480896"/>
              <a:gd name="connsiteY95" fmla="*/ 169997 h 3292020"/>
              <a:gd name="connsiteX96" fmla="*/ 2727524 w 3480896"/>
              <a:gd name="connsiteY96" fmla="*/ 130809 h 3292020"/>
              <a:gd name="connsiteX97" fmla="*/ 2688336 w 3480896"/>
              <a:gd name="connsiteY97" fmla="*/ 143871 h 3292020"/>
              <a:gd name="connsiteX98" fmla="*/ 2596896 w 3480896"/>
              <a:gd name="connsiteY98" fmla="*/ 235311 h 3292020"/>
              <a:gd name="connsiteX99" fmla="*/ 2583833 w 3480896"/>
              <a:gd name="connsiteY99" fmla="*/ 235311 h 32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80896" h="3292020">
                <a:moveTo>
                  <a:pt x="2583833" y="235311"/>
                </a:moveTo>
                <a:cubicBezTo>
                  <a:pt x="2566416" y="207008"/>
                  <a:pt x="2562403" y="163507"/>
                  <a:pt x="2492393" y="65494"/>
                </a:cubicBezTo>
                <a:cubicBezTo>
                  <a:pt x="2483268" y="52719"/>
                  <a:pt x="2478328" y="36357"/>
                  <a:pt x="2466267" y="26306"/>
                </a:cubicBezTo>
                <a:cubicBezTo>
                  <a:pt x="2451308" y="13840"/>
                  <a:pt x="2431433" y="8889"/>
                  <a:pt x="2414016" y="180"/>
                </a:cubicBezTo>
                <a:cubicBezTo>
                  <a:pt x="2152128" y="27747"/>
                  <a:pt x="2244741" y="0"/>
                  <a:pt x="2126633" y="39369"/>
                </a:cubicBezTo>
                <a:cubicBezTo>
                  <a:pt x="2074382" y="35015"/>
                  <a:pt x="2022311" y="26306"/>
                  <a:pt x="1969879" y="26306"/>
                </a:cubicBezTo>
                <a:cubicBezTo>
                  <a:pt x="1939090" y="26306"/>
                  <a:pt x="1909113" y="36702"/>
                  <a:pt x="1878439" y="39369"/>
                </a:cubicBezTo>
                <a:cubicBezTo>
                  <a:pt x="1808897" y="45416"/>
                  <a:pt x="1739102" y="48077"/>
                  <a:pt x="1669433" y="52431"/>
                </a:cubicBezTo>
                <a:cubicBezTo>
                  <a:pt x="1652016" y="56785"/>
                  <a:pt x="1633992" y="59190"/>
                  <a:pt x="1617182" y="65494"/>
                </a:cubicBezTo>
                <a:cubicBezTo>
                  <a:pt x="1597206" y="72985"/>
                  <a:pt x="1543791" y="101502"/>
                  <a:pt x="1525742" y="117746"/>
                </a:cubicBezTo>
                <a:cubicBezTo>
                  <a:pt x="1493702" y="146582"/>
                  <a:pt x="1458213" y="173321"/>
                  <a:pt x="1434302" y="209186"/>
                </a:cubicBezTo>
                <a:cubicBezTo>
                  <a:pt x="1425593" y="222249"/>
                  <a:pt x="1421959" y="240856"/>
                  <a:pt x="1408176" y="248374"/>
                </a:cubicBezTo>
                <a:cubicBezTo>
                  <a:pt x="1371911" y="268155"/>
                  <a:pt x="1290610" y="287563"/>
                  <a:pt x="1290610" y="287563"/>
                </a:cubicBezTo>
                <a:cubicBezTo>
                  <a:pt x="1242713" y="283209"/>
                  <a:pt x="1194592" y="280856"/>
                  <a:pt x="1146919" y="274500"/>
                </a:cubicBezTo>
                <a:cubicBezTo>
                  <a:pt x="1119580" y="270855"/>
                  <a:pt x="1082347" y="257330"/>
                  <a:pt x="1055479" y="248374"/>
                </a:cubicBezTo>
                <a:cubicBezTo>
                  <a:pt x="1011936" y="252728"/>
                  <a:pt x="967490" y="251597"/>
                  <a:pt x="924850" y="261437"/>
                </a:cubicBezTo>
                <a:cubicBezTo>
                  <a:pt x="909553" y="264967"/>
                  <a:pt x="897723" y="277512"/>
                  <a:pt x="885662" y="287563"/>
                </a:cubicBezTo>
                <a:cubicBezTo>
                  <a:pt x="847942" y="318996"/>
                  <a:pt x="846037" y="327405"/>
                  <a:pt x="820347" y="365940"/>
                </a:cubicBezTo>
                <a:cubicBezTo>
                  <a:pt x="774421" y="503721"/>
                  <a:pt x="820753" y="387636"/>
                  <a:pt x="741970" y="522694"/>
                </a:cubicBezTo>
                <a:cubicBezTo>
                  <a:pt x="711490" y="574946"/>
                  <a:pt x="686825" y="631055"/>
                  <a:pt x="650530" y="679449"/>
                </a:cubicBezTo>
                <a:cubicBezTo>
                  <a:pt x="637467" y="696866"/>
                  <a:pt x="621915" y="712669"/>
                  <a:pt x="611342" y="731700"/>
                </a:cubicBezTo>
                <a:cubicBezTo>
                  <a:pt x="575644" y="795957"/>
                  <a:pt x="597435" y="803577"/>
                  <a:pt x="546027" y="862329"/>
                </a:cubicBezTo>
                <a:cubicBezTo>
                  <a:pt x="531691" y="878714"/>
                  <a:pt x="510048" y="887053"/>
                  <a:pt x="493776" y="901517"/>
                </a:cubicBezTo>
                <a:cubicBezTo>
                  <a:pt x="458451" y="932917"/>
                  <a:pt x="388486" y="1007200"/>
                  <a:pt x="363147" y="1045209"/>
                </a:cubicBezTo>
                <a:cubicBezTo>
                  <a:pt x="320896" y="1108585"/>
                  <a:pt x="294344" y="1182637"/>
                  <a:pt x="245582" y="1241151"/>
                </a:cubicBezTo>
                <a:cubicBezTo>
                  <a:pt x="223810" y="1267277"/>
                  <a:pt x="202861" y="1294111"/>
                  <a:pt x="180267" y="1319529"/>
                </a:cubicBezTo>
                <a:cubicBezTo>
                  <a:pt x="167994" y="1333336"/>
                  <a:pt x="153101" y="1344691"/>
                  <a:pt x="141079" y="1358717"/>
                </a:cubicBezTo>
                <a:cubicBezTo>
                  <a:pt x="126910" y="1375247"/>
                  <a:pt x="116354" y="1394697"/>
                  <a:pt x="101890" y="1410969"/>
                </a:cubicBezTo>
                <a:cubicBezTo>
                  <a:pt x="0" y="1525595"/>
                  <a:pt x="66645" y="1431181"/>
                  <a:pt x="10450" y="1515471"/>
                </a:cubicBezTo>
                <a:cubicBezTo>
                  <a:pt x="14804" y="1550305"/>
                  <a:pt x="10011" y="1587569"/>
                  <a:pt x="23513" y="1619974"/>
                </a:cubicBezTo>
                <a:cubicBezTo>
                  <a:pt x="32987" y="1642711"/>
                  <a:pt x="59995" y="1653303"/>
                  <a:pt x="75764" y="1672226"/>
                </a:cubicBezTo>
                <a:cubicBezTo>
                  <a:pt x="103640" y="1705677"/>
                  <a:pt x="129989" y="1740499"/>
                  <a:pt x="154142" y="1776729"/>
                </a:cubicBezTo>
                <a:cubicBezTo>
                  <a:pt x="162850" y="1789792"/>
                  <a:pt x="173246" y="1801875"/>
                  <a:pt x="180267" y="1815917"/>
                </a:cubicBezTo>
                <a:cubicBezTo>
                  <a:pt x="186425" y="1828233"/>
                  <a:pt x="185692" y="1843649"/>
                  <a:pt x="193330" y="1855106"/>
                </a:cubicBezTo>
                <a:cubicBezTo>
                  <a:pt x="221950" y="1898036"/>
                  <a:pt x="235564" y="1890300"/>
                  <a:pt x="271707" y="1920420"/>
                </a:cubicBezTo>
                <a:cubicBezTo>
                  <a:pt x="285899" y="1932247"/>
                  <a:pt x="299554" y="1945027"/>
                  <a:pt x="310896" y="1959609"/>
                </a:cubicBezTo>
                <a:cubicBezTo>
                  <a:pt x="330173" y="1984394"/>
                  <a:pt x="332685" y="2030371"/>
                  <a:pt x="363147" y="2037986"/>
                </a:cubicBezTo>
                <a:cubicBezTo>
                  <a:pt x="453181" y="2060495"/>
                  <a:pt x="399343" y="2043021"/>
                  <a:pt x="519902" y="2103300"/>
                </a:cubicBezTo>
                <a:cubicBezTo>
                  <a:pt x="537319" y="2112009"/>
                  <a:pt x="553058" y="2125607"/>
                  <a:pt x="572153" y="2129426"/>
                </a:cubicBezTo>
                <a:cubicBezTo>
                  <a:pt x="593924" y="2133780"/>
                  <a:pt x="615793" y="2137673"/>
                  <a:pt x="637467" y="2142489"/>
                </a:cubicBezTo>
                <a:cubicBezTo>
                  <a:pt x="654993" y="2146384"/>
                  <a:pt x="672225" y="2151514"/>
                  <a:pt x="689719" y="2155551"/>
                </a:cubicBezTo>
                <a:lnTo>
                  <a:pt x="807284" y="2181677"/>
                </a:lnTo>
                <a:lnTo>
                  <a:pt x="937913" y="2246991"/>
                </a:lnTo>
                <a:cubicBezTo>
                  <a:pt x="964039" y="2260054"/>
                  <a:pt x="991986" y="2269978"/>
                  <a:pt x="1016290" y="2286180"/>
                </a:cubicBezTo>
                <a:cubicBezTo>
                  <a:pt x="1097511" y="2340327"/>
                  <a:pt x="1086546" y="2337697"/>
                  <a:pt x="1173044" y="2377620"/>
                </a:cubicBezTo>
                <a:cubicBezTo>
                  <a:pt x="1203153" y="2391517"/>
                  <a:pt x="1232789" y="2407057"/>
                  <a:pt x="1264484" y="2416809"/>
                </a:cubicBezTo>
                <a:cubicBezTo>
                  <a:pt x="1289799" y="2424598"/>
                  <a:pt x="1316736" y="2425517"/>
                  <a:pt x="1342862" y="2429871"/>
                </a:cubicBezTo>
                <a:cubicBezTo>
                  <a:pt x="1351849" y="2510758"/>
                  <a:pt x="1345243" y="2546499"/>
                  <a:pt x="1382050" y="2612751"/>
                </a:cubicBezTo>
                <a:cubicBezTo>
                  <a:pt x="1392623" y="2631783"/>
                  <a:pt x="1410038" y="2646334"/>
                  <a:pt x="1421239" y="2665003"/>
                </a:cubicBezTo>
                <a:cubicBezTo>
                  <a:pt x="1436267" y="2690050"/>
                  <a:pt x="1448340" y="2716789"/>
                  <a:pt x="1460427" y="2743380"/>
                </a:cubicBezTo>
                <a:cubicBezTo>
                  <a:pt x="1470130" y="2764727"/>
                  <a:pt x="1472484" y="2789935"/>
                  <a:pt x="1486553" y="2808694"/>
                </a:cubicBezTo>
                <a:cubicBezTo>
                  <a:pt x="1512416" y="2843178"/>
                  <a:pt x="1547513" y="2869654"/>
                  <a:pt x="1577993" y="2900134"/>
                </a:cubicBezTo>
                <a:cubicBezTo>
                  <a:pt x="1604119" y="2926260"/>
                  <a:pt x="1634202" y="2948953"/>
                  <a:pt x="1656370" y="2978511"/>
                </a:cubicBezTo>
                <a:cubicBezTo>
                  <a:pt x="1669433" y="2995928"/>
                  <a:pt x="1680847" y="3014714"/>
                  <a:pt x="1695559" y="3030763"/>
                </a:cubicBezTo>
                <a:cubicBezTo>
                  <a:pt x="1728847" y="3067078"/>
                  <a:pt x="1770504" y="3095855"/>
                  <a:pt x="1800062" y="3135266"/>
                </a:cubicBezTo>
                <a:cubicBezTo>
                  <a:pt x="1813125" y="3152683"/>
                  <a:pt x="1823855" y="3172122"/>
                  <a:pt x="1839250" y="3187517"/>
                </a:cubicBezTo>
                <a:cubicBezTo>
                  <a:pt x="1850351" y="3198618"/>
                  <a:pt x="1866519" y="3203426"/>
                  <a:pt x="1878439" y="3213643"/>
                </a:cubicBezTo>
                <a:cubicBezTo>
                  <a:pt x="1897141" y="3229673"/>
                  <a:pt x="1908659" y="3254879"/>
                  <a:pt x="1930690" y="3265894"/>
                </a:cubicBezTo>
                <a:cubicBezTo>
                  <a:pt x="1962806" y="3281952"/>
                  <a:pt x="2035193" y="3292020"/>
                  <a:pt x="2035193" y="3292020"/>
                </a:cubicBezTo>
                <a:cubicBezTo>
                  <a:pt x="2061319" y="3287666"/>
                  <a:pt x="2088978" y="3288794"/>
                  <a:pt x="2113570" y="3278957"/>
                </a:cubicBezTo>
                <a:cubicBezTo>
                  <a:pt x="2181720" y="3251697"/>
                  <a:pt x="2155800" y="3238123"/>
                  <a:pt x="2191947" y="3187517"/>
                </a:cubicBezTo>
                <a:cubicBezTo>
                  <a:pt x="2202685" y="3172484"/>
                  <a:pt x="2220052" y="3163108"/>
                  <a:pt x="2231136" y="3148329"/>
                </a:cubicBezTo>
                <a:cubicBezTo>
                  <a:pt x="2258529" y="3111804"/>
                  <a:pt x="2329608" y="2970478"/>
                  <a:pt x="2335639" y="2952386"/>
                </a:cubicBezTo>
                <a:cubicBezTo>
                  <a:pt x="2344347" y="2926260"/>
                  <a:pt x="2350368" y="2899079"/>
                  <a:pt x="2361764" y="2874009"/>
                </a:cubicBezTo>
                <a:cubicBezTo>
                  <a:pt x="2369394" y="2857223"/>
                  <a:pt x="2411378" y="2791488"/>
                  <a:pt x="2427079" y="2769506"/>
                </a:cubicBezTo>
                <a:cubicBezTo>
                  <a:pt x="2439733" y="2751790"/>
                  <a:pt x="2454728" y="2735716"/>
                  <a:pt x="2466267" y="2717254"/>
                </a:cubicBezTo>
                <a:cubicBezTo>
                  <a:pt x="2476588" y="2700741"/>
                  <a:pt x="2481075" y="2680849"/>
                  <a:pt x="2492393" y="2665003"/>
                </a:cubicBezTo>
                <a:cubicBezTo>
                  <a:pt x="2526069" y="2617858"/>
                  <a:pt x="2530330" y="2633389"/>
                  <a:pt x="2570770" y="2599689"/>
                </a:cubicBezTo>
                <a:cubicBezTo>
                  <a:pt x="2699182" y="2492679"/>
                  <a:pt x="2533322" y="2624073"/>
                  <a:pt x="2636084" y="2521311"/>
                </a:cubicBezTo>
                <a:cubicBezTo>
                  <a:pt x="2647185" y="2510210"/>
                  <a:pt x="2663859" y="2505966"/>
                  <a:pt x="2675273" y="2495186"/>
                </a:cubicBezTo>
                <a:cubicBezTo>
                  <a:pt x="2792565" y="2384410"/>
                  <a:pt x="2927340" y="2232415"/>
                  <a:pt x="3054096" y="2129426"/>
                </a:cubicBezTo>
                <a:cubicBezTo>
                  <a:pt x="3123765" y="2072820"/>
                  <a:pt x="3188413" y="2009403"/>
                  <a:pt x="3263102" y="1959609"/>
                </a:cubicBezTo>
                <a:cubicBezTo>
                  <a:pt x="3355474" y="1898026"/>
                  <a:pt x="3241097" y="1975326"/>
                  <a:pt x="3354542" y="1894294"/>
                </a:cubicBezTo>
                <a:cubicBezTo>
                  <a:pt x="3367317" y="1885169"/>
                  <a:pt x="3381669" y="1878219"/>
                  <a:pt x="3393730" y="1868169"/>
                </a:cubicBezTo>
                <a:cubicBezTo>
                  <a:pt x="3407922" y="1856342"/>
                  <a:pt x="3419856" y="1842043"/>
                  <a:pt x="3432919" y="1828980"/>
                </a:cubicBezTo>
                <a:cubicBezTo>
                  <a:pt x="3437273" y="1811563"/>
                  <a:pt x="3440823" y="1793925"/>
                  <a:pt x="3445982" y="1776729"/>
                </a:cubicBezTo>
                <a:cubicBezTo>
                  <a:pt x="3453895" y="1750351"/>
                  <a:pt x="3472107" y="1698351"/>
                  <a:pt x="3472107" y="1698351"/>
                </a:cubicBezTo>
                <a:cubicBezTo>
                  <a:pt x="3471474" y="1682524"/>
                  <a:pt x="3480896" y="1363230"/>
                  <a:pt x="3432919" y="1267277"/>
                </a:cubicBezTo>
                <a:cubicBezTo>
                  <a:pt x="3424210" y="1249860"/>
                  <a:pt x="3414025" y="1233106"/>
                  <a:pt x="3406793" y="1215026"/>
                </a:cubicBezTo>
                <a:cubicBezTo>
                  <a:pt x="3351907" y="1077813"/>
                  <a:pt x="3415513" y="1183834"/>
                  <a:pt x="3341479" y="1097460"/>
                </a:cubicBezTo>
                <a:cubicBezTo>
                  <a:pt x="3327310" y="1080930"/>
                  <a:pt x="3320752" y="1056748"/>
                  <a:pt x="3302290" y="1045209"/>
                </a:cubicBezTo>
                <a:cubicBezTo>
                  <a:pt x="3283462" y="1033442"/>
                  <a:pt x="3258747" y="1036500"/>
                  <a:pt x="3236976" y="1032146"/>
                </a:cubicBezTo>
                <a:cubicBezTo>
                  <a:pt x="2988619" y="907966"/>
                  <a:pt x="3244845" y="1039420"/>
                  <a:pt x="3067159" y="940706"/>
                </a:cubicBezTo>
                <a:cubicBezTo>
                  <a:pt x="3050136" y="931249"/>
                  <a:pt x="3031814" y="924241"/>
                  <a:pt x="3014907" y="914580"/>
                </a:cubicBezTo>
                <a:cubicBezTo>
                  <a:pt x="2944002" y="874063"/>
                  <a:pt x="3008382" y="899342"/>
                  <a:pt x="2936530" y="875391"/>
                </a:cubicBezTo>
                <a:cubicBezTo>
                  <a:pt x="2847052" y="785913"/>
                  <a:pt x="2878648" y="827756"/>
                  <a:pt x="2832027" y="757826"/>
                </a:cubicBezTo>
                <a:cubicBezTo>
                  <a:pt x="2827673" y="744763"/>
                  <a:pt x="2818964" y="732407"/>
                  <a:pt x="2818964" y="718637"/>
                </a:cubicBezTo>
                <a:cubicBezTo>
                  <a:pt x="2818964" y="692151"/>
                  <a:pt x="2819164" y="663413"/>
                  <a:pt x="2832027" y="640260"/>
                </a:cubicBezTo>
                <a:cubicBezTo>
                  <a:pt x="2836793" y="631681"/>
                  <a:pt x="2909462" y="584283"/>
                  <a:pt x="2923467" y="574946"/>
                </a:cubicBezTo>
                <a:cubicBezTo>
                  <a:pt x="2914759" y="557529"/>
                  <a:pt x="2906799" y="539717"/>
                  <a:pt x="2897342" y="522694"/>
                </a:cubicBezTo>
                <a:cubicBezTo>
                  <a:pt x="2885012" y="500499"/>
                  <a:pt x="2869508" y="480089"/>
                  <a:pt x="2858153" y="457380"/>
                </a:cubicBezTo>
                <a:cubicBezTo>
                  <a:pt x="2847666" y="436407"/>
                  <a:pt x="2840260" y="414021"/>
                  <a:pt x="2832027" y="392066"/>
                </a:cubicBezTo>
                <a:cubicBezTo>
                  <a:pt x="2827192" y="379173"/>
                  <a:pt x="2823799" y="365770"/>
                  <a:pt x="2818964" y="352877"/>
                </a:cubicBezTo>
                <a:cubicBezTo>
                  <a:pt x="2810731" y="330922"/>
                  <a:pt x="2800852" y="309600"/>
                  <a:pt x="2792839" y="287563"/>
                </a:cubicBezTo>
                <a:cubicBezTo>
                  <a:pt x="2783428" y="261682"/>
                  <a:pt x="2775422" y="235312"/>
                  <a:pt x="2766713" y="209186"/>
                </a:cubicBezTo>
                <a:cubicBezTo>
                  <a:pt x="2762359" y="196123"/>
                  <a:pt x="2761288" y="181454"/>
                  <a:pt x="2753650" y="169997"/>
                </a:cubicBezTo>
                <a:lnTo>
                  <a:pt x="2727524" y="130809"/>
                </a:lnTo>
                <a:cubicBezTo>
                  <a:pt x="2714461" y="135163"/>
                  <a:pt x="2698072" y="134135"/>
                  <a:pt x="2688336" y="143871"/>
                </a:cubicBezTo>
                <a:cubicBezTo>
                  <a:pt x="2605997" y="226210"/>
                  <a:pt x="2675717" y="215607"/>
                  <a:pt x="2596896" y="235311"/>
                </a:cubicBezTo>
                <a:cubicBezTo>
                  <a:pt x="2592672" y="236367"/>
                  <a:pt x="2601250" y="263614"/>
                  <a:pt x="2583833" y="235311"/>
                </a:cubicBezTo>
                <a:close/>
              </a:path>
            </a:pathLst>
          </a:custGeom>
          <a:solidFill>
            <a:srgbClr val="EEF30D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sz="4400" dirty="0" smtClean="0">
              <a:solidFill>
                <a:srgbClr val="FF0000"/>
              </a:solidFill>
              <a:cs typeface="B Moj" pitchFamily="2" charset="-78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514600" y="4800600"/>
            <a:ext cx="3633296" cy="2230259"/>
          </a:xfrm>
          <a:custGeom>
            <a:avLst/>
            <a:gdLst>
              <a:gd name="connsiteX0" fmla="*/ 2583833 w 3480896"/>
              <a:gd name="connsiteY0" fmla="*/ 235311 h 3292020"/>
              <a:gd name="connsiteX1" fmla="*/ 2492393 w 3480896"/>
              <a:gd name="connsiteY1" fmla="*/ 65494 h 3292020"/>
              <a:gd name="connsiteX2" fmla="*/ 2466267 w 3480896"/>
              <a:gd name="connsiteY2" fmla="*/ 26306 h 3292020"/>
              <a:gd name="connsiteX3" fmla="*/ 2414016 w 3480896"/>
              <a:gd name="connsiteY3" fmla="*/ 180 h 3292020"/>
              <a:gd name="connsiteX4" fmla="*/ 2126633 w 3480896"/>
              <a:gd name="connsiteY4" fmla="*/ 39369 h 3292020"/>
              <a:gd name="connsiteX5" fmla="*/ 1969879 w 3480896"/>
              <a:gd name="connsiteY5" fmla="*/ 26306 h 3292020"/>
              <a:gd name="connsiteX6" fmla="*/ 1878439 w 3480896"/>
              <a:gd name="connsiteY6" fmla="*/ 39369 h 3292020"/>
              <a:gd name="connsiteX7" fmla="*/ 1669433 w 3480896"/>
              <a:gd name="connsiteY7" fmla="*/ 52431 h 3292020"/>
              <a:gd name="connsiteX8" fmla="*/ 1617182 w 3480896"/>
              <a:gd name="connsiteY8" fmla="*/ 65494 h 3292020"/>
              <a:gd name="connsiteX9" fmla="*/ 1525742 w 3480896"/>
              <a:gd name="connsiteY9" fmla="*/ 117746 h 3292020"/>
              <a:gd name="connsiteX10" fmla="*/ 1434302 w 3480896"/>
              <a:gd name="connsiteY10" fmla="*/ 209186 h 3292020"/>
              <a:gd name="connsiteX11" fmla="*/ 1408176 w 3480896"/>
              <a:gd name="connsiteY11" fmla="*/ 248374 h 3292020"/>
              <a:gd name="connsiteX12" fmla="*/ 1290610 w 3480896"/>
              <a:gd name="connsiteY12" fmla="*/ 287563 h 3292020"/>
              <a:gd name="connsiteX13" fmla="*/ 1146919 w 3480896"/>
              <a:gd name="connsiteY13" fmla="*/ 274500 h 3292020"/>
              <a:gd name="connsiteX14" fmla="*/ 1055479 w 3480896"/>
              <a:gd name="connsiteY14" fmla="*/ 248374 h 3292020"/>
              <a:gd name="connsiteX15" fmla="*/ 924850 w 3480896"/>
              <a:gd name="connsiteY15" fmla="*/ 261437 h 3292020"/>
              <a:gd name="connsiteX16" fmla="*/ 885662 w 3480896"/>
              <a:gd name="connsiteY16" fmla="*/ 287563 h 3292020"/>
              <a:gd name="connsiteX17" fmla="*/ 820347 w 3480896"/>
              <a:gd name="connsiteY17" fmla="*/ 365940 h 3292020"/>
              <a:gd name="connsiteX18" fmla="*/ 741970 w 3480896"/>
              <a:gd name="connsiteY18" fmla="*/ 522694 h 3292020"/>
              <a:gd name="connsiteX19" fmla="*/ 650530 w 3480896"/>
              <a:gd name="connsiteY19" fmla="*/ 679449 h 3292020"/>
              <a:gd name="connsiteX20" fmla="*/ 611342 w 3480896"/>
              <a:gd name="connsiteY20" fmla="*/ 731700 h 3292020"/>
              <a:gd name="connsiteX21" fmla="*/ 546027 w 3480896"/>
              <a:gd name="connsiteY21" fmla="*/ 862329 h 3292020"/>
              <a:gd name="connsiteX22" fmla="*/ 493776 w 3480896"/>
              <a:gd name="connsiteY22" fmla="*/ 901517 h 3292020"/>
              <a:gd name="connsiteX23" fmla="*/ 363147 w 3480896"/>
              <a:gd name="connsiteY23" fmla="*/ 1045209 h 3292020"/>
              <a:gd name="connsiteX24" fmla="*/ 245582 w 3480896"/>
              <a:gd name="connsiteY24" fmla="*/ 1241151 h 3292020"/>
              <a:gd name="connsiteX25" fmla="*/ 180267 w 3480896"/>
              <a:gd name="connsiteY25" fmla="*/ 1319529 h 3292020"/>
              <a:gd name="connsiteX26" fmla="*/ 141079 w 3480896"/>
              <a:gd name="connsiteY26" fmla="*/ 1358717 h 3292020"/>
              <a:gd name="connsiteX27" fmla="*/ 101890 w 3480896"/>
              <a:gd name="connsiteY27" fmla="*/ 1410969 h 3292020"/>
              <a:gd name="connsiteX28" fmla="*/ 10450 w 3480896"/>
              <a:gd name="connsiteY28" fmla="*/ 1515471 h 3292020"/>
              <a:gd name="connsiteX29" fmla="*/ 23513 w 3480896"/>
              <a:gd name="connsiteY29" fmla="*/ 1619974 h 3292020"/>
              <a:gd name="connsiteX30" fmla="*/ 75764 w 3480896"/>
              <a:gd name="connsiteY30" fmla="*/ 1672226 h 3292020"/>
              <a:gd name="connsiteX31" fmla="*/ 154142 w 3480896"/>
              <a:gd name="connsiteY31" fmla="*/ 1776729 h 3292020"/>
              <a:gd name="connsiteX32" fmla="*/ 180267 w 3480896"/>
              <a:gd name="connsiteY32" fmla="*/ 1815917 h 3292020"/>
              <a:gd name="connsiteX33" fmla="*/ 193330 w 3480896"/>
              <a:gd name="connsiteY33" fmla="*/ 1855106 h 3292020"/>
              <a:gd name="connsiteX34" fmla="*/ 271707 w 3480896"/>
              <a:gd name="connsiteY34" fmla="*/ 1920420 h 3292020"/>
              <a:gd name="connsiteX35" fmla="*/ 310896 w 3480896"/>
              <a:gd name="connsiteY35" fmla="*/ 1959609 h 3292020"/>
              <a:gd name="connsiteX36" fmla="*/ 363147 w 3480896"/>
              <a:gd name="connsiteY36" fmla="*/ 2037986 h 3292020"/>
              <a:gd name="connsiteX37" fmla="*/ 519902 w 3480896"/>
              <a:gd name="connsiteY37" fmla="*/ 2103300 h 3292020"/>
              <a:gd name="connsiteX38" fmla="*/ 572153 w 3480896"/>
              <a:gd name="connsiteY38" fmla="*/ 2129426 h 3292020"/>
              <a:gd name="connsiteX39" fmla="*/ 637467 w 3480896"/>
              <a:gd name="connsiteY39" fmla="*/ 2142489 h 3292020"/>
              <a:gd name="connsiteX40" fmla="*/ 689719 w 3480896"/>
              <a:gd name="connsiteY40" fmla="*/ 2155551 h 3292020"/>
              <a:gd name="connsiteX41" fmla="*/ 807284 w 3480896"/>
              <a:gd name="connsiteY41" fmla="*/ 2181677 h 3292020"/>
              <a:gd name="connsiteX42" fmla="*/ 937913 w 3480896"/>
              <a:gd name="connsiteY42" fmla="*/ 2246991 h 3292020"/>
              <a:gd name="connsiteX43" fmla="*/ 1016290 w 3480896"/>
              <a:gd name="connsiteY43" fmla="*/ 2286180 h 3292020"/>
              <a:gd name="connsiteX44" fmla="*/ 1173044 w 3480896"/>
              <a:gd name="connsiteY44" fmla="*/ 2377620 h 3292020"/>
              <a:gd name="connsiteX45" fmla="*/ 1264484 w 3480896"/>
              <a:gd name="connsiteY45" fmla="*/ 2416809 h 3292020"/>
              <a:gd name="connsiteX46" fmla="*/ 1342862 w 3480896"/>
              <a:gd name="connsiteY46" fmla="*/ 2429871 h 3292020"/>
              <a:gd name="connsiteX47" fmla="*/ 1382050 w 3480896"/>
              <a:gd name="connsiteY47" fmla="*/ 2612751 h 3292020"/>
              <a:gd name="connsiteX48" fmla="*/ 1421239 w 3480896"/>
              <a:gd name="connsiteY48" fmla="*/ 2665003 h 3292020"/>
              <a:gd name="connsiteX49" fmla="*/ 1460427 w 3480896"/>
              <a:gd name="connsiteY49" fmla="*/ 2743380 h 3292020"/>
              <a:gd name="connsiteX50" fmla="*/ 1486553 w 3480896"/>
              <a:gd name="connsiteY50" fmla="*/ 2808694 h 3292020"/>
              <a:gd name="connsiteX51" fmla="*/ 1577993 w 3480896"/>
              <a:gd name="connsiteY51" fmla="*/ 2900134 h 3292020"/>
              <a:gd name="connsiteX52" fmla="*/ 1656370 w 3480896"/>
              <a:gd name="connsiteY52" fmla="*/ 2978511 h 3292020"/>
              <a:gd name="connsiteX53" fmla="*/ 1695559 w 3480896"/>
              <a:gd name="connsiteY53" fmla="*/ 3030763 h 3292020"/>
              <a:gd name="connsiteX54" fmla="*/ 1800062 w 3480896"/>
              <a:gd name="connsiteY54" fmla="*/ 3135266 h 3292020"/>
              <a:gd name="connsiteX55" fmla="*/ 1839250 w 3480896"/>
              <a:gd name="connsiteY55" fmla="*/ 3187517 h 3292020"/>
              <a:gd name="connsiteX56" fmla="*/ 1878439 w 3480896"/>
              <a:gd name="connsiteY56" fmla="*/ 3213643 h 3292020"/>
              <a:gd name="connsiteX57" fmla="*/ 1930690 w 3480896"/>
              <a:gd name="connsiteY57" fmla="*/ 3265894 h 3292020"/>
              <a:gd name="connsiteX58" fmla="*/ 2035193 w 3480896"/>
              <a:gd name="connsiteY58" fmla="*/ 3292020 h 3292020"/>
              <a:gd name="connsiteX59" fmla="*/ 2113570 w 3480896"/>
              <a:gd name="connsiteY59" fmla="*/ 3278957 h 3292020"/>
              <a:gd name="connsiteX60" fmla="*/ 2191947 w 3480896"/>
              <a:gd name="connsiteY60" fmla="*/ 3187517 h 3292020"/>
              <a:gd name="connsiteX61" fmla="*/ 2231136 w 3480896"/>
              <a:gd name="connsiteY61" fmla="*/ 3148329 h 3292020"/>
              <a:gd name="connsiteX62" fmla="*/ 2335639 w 3480896"/>
              <a:gd name="connsiteY62" fmla="*/ 2952386 h 3292020"/>
              <a:gd name="connsiteX63" fmla="*/ 2361764 w 3480896"/>
              <a:gd name="connsiteY63" fmla="*/ 2874009 h 3292020"/>
              <a:gd name="connsiteX64" fmla="*/ 2427079 w 3480896"/>
              <a:gd name="connsiteY64" fmla="*/ 2769506 h 3292020"/>
              <a:gd name="connsiteX65" fmla="*/ 2466267 w 3480896"/>
              <a:gd name="connsiteY65" fmla="*/ 2717254 h 3292020"/>
              <a:gd name="connsiteX66" fmla="*/ 2492393 w 3480896"/>
              <a:gd name="connsiteY66" fmla="*/ 2665003 h 3292020"/>
              <a:gd name="connsiteX67" fmla="*/ 2570770 w 3480896"/>
              <a:gd name="connsiteY67" fmla="*/ 2599689 h 3292020"/>
              <a:gd name="connsiteX68" fmla="*/ 2636084 w 3480896"/>
              <a:gd name="connsiteY68" fmla="*/ 2521311 h 3292020"/>
              <a:gd name="connsiteX69" fmla="*/ 2675273 w 3480896"/>
              <a:gd name="connsiteY69" fmla="*/ 2495186 h 3292020"/>
              <a:gd name="connsiteX70" fmla="*/ 3054096 w 3480896"/>
              <a:gd name="connsiteY70" fmla="*/ 2129426 h 3292020"/>
              <a:gd name="connsiteX71" fmla="*/ 3263102 w 3480896"/>
              <a:gd name="connsiteY71" fmla="*/ 1959609 h 3292020"/>
              <a:gd name="connsiteX72" fmla="*/ 3354542 w 3480896"/>
              <a:gd name="connsiteY72" fmla="*/ 1894294 h 3292020"/>
              <a:gd name="connsiteX73" fmla="*/ 3393730 w 3480896"/>
              <a:gd name="connsiteY73" fmla="*/ 1868169 h 3292020"/>
              <a:gd name="connsiteX74" fmla="*/ 3432919 w 3480896"/>
              <a:gd name="connsiteY74" fmla="*/ 1828980 h 3292020"/>
              <a:gd name="connsiteX75" fmla="*/ 3445982 w 3480896"/>
              <a:gd name="connsiteY75" fmla="*/ 1776729 h 3292020"/>
              <a:gd name="connsiteX76" fmla="*/ 3472107 w 3480896"/>
              <a:gd name="connsiteY76" fmla="*/ 1698351 h 3292020"/>
              <a:gd name="connsiteX77" fmla="*/ 3432919 w 3480896"/>
              <a:gd name="connsiteY77" fmla="*/ 1267277 h 3292020"/>
              <a:gd name="connsiteX78" fmla="*/ 3406793 w 3480896"/>
              <a:gd name="connsiteY78" fmla="*/ 1215026 h 3292020"/>
              <a:gd name="connsiteX79" fmla="*/ 3341479 w 3480896"/>
              <a:gd name="connsiteY79" fmla="*/ 1097460 h 3292020"/>
              <a:gd name="connsiteX80" fmla="*/ 3302290 w 3480896"/>
              <a:gd name="connsiteY80" fmla="*/ 1045209 h 3292020"/>
              <a:gd name="connsiteX81" fmla="*/ 3236976 w 3480896"/>
              <a:gd name="connsiteY81" fmla="*/ 1032146 h 3292020"/>
              <a:gd name="connsiteX82" fmla="*/ 3067159 w 3480896"/>
              <a:gd name="connsiteY82" fmla="*/ 940706 h 3292020"/>
              <a:gd name="connsiteX83" fmla="*/ 3014907 w 3480896"/>
              <a:gd name="connsiteY83" fmla="*/ 914580 h 3292020"/>
              <a:gd name="connsiteX84" fmla="*/ 2936530 w 3480896"/>
              <a:gd name="connsiteY84" fmla="*/ 875391 h 3292020"/>
              <a:gd name="connsiteX85" fmla="*/ 2832027 w 3480896"/>
              <a:gd name="connsiteY85" fmla="*/ 757826 h 3292020"/>
              <a:gd name="connsiteX86" fmla="*/ 2818964 w 3480896"/>
              <a:gd name="connsiteY86" fmla="*/ 718637 h 3292020"/>
              <a:gd name="connsiteX87" fmla="*/ 2832027 w 3480896"/>
              <a:gd name="connsiteY87" fmla="*/ 640260 h 3292020"/>
              <a:gd name="connsiteX88" fmla="*/ 2923467 w 3480896"/>
              <a:gd name="connsiteY88" fmla="*/ 574946 h 3292020"/>
              <a:gd name="connsiteX89" fmla="*/ 2897342 w 3480896"/>
              <a:gd name="connsiteY89" fmla="*/ 522694 h 3292020"/>
              <a:gd name="connsiteX90" fmla="*/ 2858153 w 3480896"/>
              <a:gd name="connsiteY90" fmla="*/ 457380 h 3292020"/>
              <a:gd name="connsiteX91" fmla="*/ 2832027 w 3480896"/>
              <a:gd name="connsiteY91" fmla="*/ 392066 h 3292020"/>
              <a:gd name="connsiteX92" fmla="*/ 2818964 w 3480896"/>
              <a:gd name="connsiteY92" fmla="*/ 352877 h 3292020"/>
              <a:gd name="connsiteX93" fmla="*/ 2792839 w 3480896"/>
              <a:gd name="connsiteY93" fmla="*/ 287563 h 3292020"/>
              <a:gd name="connsiteX94" fmla="*/ 2766713 w 3480896"/>
              <a:gd name="connsiteY94" fmla="*/ 209186 h 3292020"/>
              <a:gd name="connsiteX95" fmla="*/ 2753650 w 3480896"/>
              <a:gd name="connsiteY95" fmla="*/ 169997 h 3292020"/>
              <a:gd name="connsiteX96" fmla="*/ 2727524 w 3480896"/>
              <a:gd name="connsiteY96" fmla="*/ 130809 h 3292020"/>
              <a:gd name="connsiteX97" fmla="*/ 2688336 w 3480896"/>
              <a:gd name="connsiteY97" fmla="*/ 143871 h 3292020"/>
              <a:gd name="connsiteX98" fmla="*/ 2596896 w 3480896"/>
              <a:gd name="connsiteY98" fmla="*/ 235311 h 3292020"/>
              <a:gd name="connsiteX99" fmla="*/ 2583833 w 3480896"/>
              <a:gd name="connsiteY99" fmla="*/ 235311 h 32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80896" h="3292020">
                <a:moveTo>
                  <a:pt x="2583833" y="235311"/>
                </a:moveTo>
                <a:cubicBezTo>
                  <a:pt x="2566416" y="207008"/>
                  <a:pt x="2562403" y="163507"/>
                  <a:pt x="2492393" y="65494"/>
                </a:cubicBezTo>
                <a:cubicBezTo>
                  <a:pt x="2483268" y="52719"/>
                  <a:pt x="2478328" y="36357"/>
                  <a:pt x="2466267" y="26306"/>
                </a:cubicBezTo>
                <a:cubicBezTo>
                  <a:pt x="2451308" y="13840"/>
                  <a:pt x="2431433" y="8889"/>
                  <a:pt x="2414016" y="180"/>
                </a:cubicBezTo>
                <a:cubicBezTo>
                  <a:pt x="2152128" y="27747"/>
                  <a:pt x="2244741" y="0"/>
                  <a:pt x="2126633" y="39369"/>
                </a:cubicBezTo>
                <a:cubicBezTo>
                  <a:pt x="2074382" y="35015"/>
                  <a:pt x="2022311" y="26306"/>
                  <a:pt x="1969879" y="26306"/>
                </a:cubicBezTo>
                <a:cubicBezTo>
                  <a:pt x="1939090" y="26306"/>
                  <a:pt x="1909113" y="36702"/>
                  <a:pt x="1878439" y="39369"/>
                </a:cubicBezTo>
                <a:cubicBezTo>
                  <a:pt x="1808897" y="45416"/>
                  <a:pt x="1739102" y="48077"/>
                  <a:pt x="1669433" y="52431"/>
                </a:cubicBezTo>
                <a:cubicBezTo>
                  <a:pt x="1652016" y="56785"/>
                  <a:pt x="1633992" y="59190"/>
                  <a:pt x="1617182" y="65494"/>
                </a:cubicBezTo>
                <a:cubicBezTo>
                  <a:pt x="1597206" y="72985"/>
                  <a:pt x="1543791" y="101502"/>
                  <a:pt x="1525742" y="117746"/>
                </a:cubicBezTo>
                <a:cubicBezTo>
                  <a:pt x="1493702" y="146582"/>
                  <a:pt x="1458213" y="173321"/>
                  <a:pt x="1434302" y="209186"/>
                </a:cubicBezTo>
                <a:cubicBezTo>
                  <a:pt x="1425593" y="222249"/>
                  <a:pt x="1421959" y="240856"/>
                  <a:pt x="1408176" y="248374"/>
                </a:cubicBezTo>
                <a:cubicBezTo>
                  <a:pt x="1371911" y="268155"/>
                  <a:pt x="1290610" y="287563"/>
                  <a:pt x="1290610" y="287563"/>
                </a:cubicBezTo>
                <a:cubicBezTo>
                  <a:pt x="1242713" y="283209"/>
                  <a:pt x="1194592" y="280856"/>
                  <a:pt x="1146919" y="274500"/>
                </a:cubicBezTo>
                <a:cubicBezTo>
                  <a:pt x="1119580" y="270855"/>
                  <a:pt x="1082347" y="257330"/>
                  <a:pt x="1055479" y="248374"/>
                </a:cubicBezTo>
                <a:cubicBezTo>
                  <a:pt x="1011936" y="252728"/>
                  <a:pt x="967490" y="251597"/>
                  <a:pt x="924850" y="261437"/>
                </a:cubicBezTo>
                <a:cubicBezTo>
                  <a:pt x="909553" y="264967"/>
                  <a:pt x="897723" y="277512"/>
                  <a:pt x="885662" y="287563"/>
                </a:cubicBezTo>
                <a:cubicBezTo>
                  <a:pt x="847942" y="318996"/>
                  <a:pt x="846037" y="327405"/>
                  <a:pt x="820347" y="365940"/>
                </a:cubicBezTo>
                <a:cubicBezTo>
                  <a:pt x="774421" y="503721"/>
                  <a:pt x="820753" y="387636"/>
                  <a:pt x="741970" y="522694"/>
                </a:cubicBezTo>
                <a:cubicBezTo>
                  <a:pt x="711490" y="574946"/>
                  <a:pt x="686825" y="631055"/>
                  <a:pt x="650530" y="679449"/>
                </a:cubicBezTo>
                <a:cubicBezTo>
                  <a:pt x="637467" y="696866"/>
                  <a:pt x="621915" y="712669"/>
                  <a:pt x="611342" y="731700"/>
                </a:cubicBezTo>
                <a:cubicBezTo>
                  <a:pt x="575644" y="795957"/>
                  <a:pt x="597435" y="803577"/>
                  <a:pt x="546027" y="862329"/>
                </a:cubicBezTo>
                <a:cubicBezTo>
                  <a:pt x="531691" y="878714"/>
                  <a:pt x="510048" y="887053"/>
                  <a:pt x="493776" y="901517"/>
                </a:cubicBezTo>
                <a:cubicBezTo>
                  <a:pt x="458451" y="932917"/>
                  <a:pt x="388486" y="1007200"/>
                  <a:pt x="363147" y="1045209"/>
                </a:cubicBezTo>
                <a:cubicBezTo>
                  <a:pt x="320896" y="1108585"/>
                  <a:pt x="294344" y="1182637"/>
                  <a:pt x="245582" y="1241151"/>
                </a:cubicBezTo>
                <a:cubicBezTo>
                  <a:pt x="223810" y="1267277"/>
                  <a:pt x="202861" y="1294111"/>
                  <a:pt x="180267" y="1319529"/>
                </a:cubicBezTo>
                <a:cubicBezTo>
                  <a:pt x="167994" y="1333336"/>
                  <a:pt x="153101" y="1344691"/>
                  <a:pt x="141079" y="1358717"/>
                </a:cubicBezTo>
                <a:cubicBezTo>
                  <a:pt x="126910" y="1375247"/>
                  <a:pt x="116354" y="1394697"/>
                  <a:pt x="101890" y="1410969"/>
                </a:cubicBezTo>
                <a:cubicBezTo>
                  <a:pt x="0" y="1525595"/>
                  <a:pt x="66645" y="1431181"/>
                  <a:pt x="10450" y="1515471"/>
                </a:cubicBezTo>
                <a:cubicBezTo>
                  <a:pt x="14804" y="1550305"/>
                  <a:pt x="10011" y="1587569"/>
                  <a:pt x="23513" y="1619974"/>
                </a:cubicBezTo>
                <a:cubicBezTo>
                  <a:pt x="32987" y="1642711"/>
                  <a:pt x="59995" y="1653303"/>
                  <a:pt x="75764" y="1672226"/>
                </a:cubicBezTo>
                <a:cubicBezTo>
                  <a:pt x="103640" y="1705677"/>
                  <a:pt x="129989" y="1740499"/>
                  <a:pt x="154142" y="1776729"/>
                </a:cubicBezTo>
                <a:cubicBezTo>
                  <a:pt x="162850" y="1789792"/>
                  <a:pt x="173246" y="1801875"/>
                  <a:pt x="180267" y="1815917"/>
                </a:cubicBezTo>
                <a:cubicBezTo>
                  <a:pt x="186425" y="1828233"/>
                  <a:pt x="185692" y="1843649"/>
                  <a:pt x="193330" y="1855106"/>
                </a:cubicBezTo>
                <a:cubicBezTo>
                  <a:pt x="221950" y="1898036"/>
                  <a:pt x="235564" y="1890300"/>
                  <a:pt x="271707" y="1920420"/>
                </a:cubicBezTo>
                <a:cubicBezTo>
                  <a:pt x="285899" y="1932247"/>
                  <a:pt x="299554" y="1945027"/>
                  <a:pt x="310896" y="1959609"/>
                </a:cubicBezTo>
                <a:cubicBezTo>
                  <a:pt x="330173" y="1984394"/>
                  <a:pt x="332685" y="2030371"/>
                  <a:pt x="363147" y="2037986"/>
                </a:cubicBezTo>
                <a:cubicBezTo>
                  <a:pt x="453181" y="2060495"/>
                  <a:pt x="399343" y="2043021"/>
                  <a:pt x="519902" y="2103300"/>
                </a:cubicBezTo>
                <a:cubicBezTo>
                  <a:pt x="537319" y="2112009"/>
                  <a:pt x="553058" y="2125607"/>
                  <a:pt x="572153" y="2129426"/>
                </a:cubicBezTo>
                <a:cubicBezTo>
                  <a:pt x="593924" y="2133780"/>
                  <a:pt x="615793" y="2137673"/>
                  <a:pt x="637467" y="2142489"/>
                </a:cubicBezTo>
                <a:cubicBezTo>
                  <a:pt x="654993" y="2146384"/>
                  <a:pt x="672225" y="2151514"/>
                  <a:pt x="689719" y="2155551"/>
                </a:cubicBezTo>
                <a:lnTo>
                  <a:pt x="807284" y="2181677"/>
                </a:lnTo>
                <a:lnTo>
                  <a:pt x="937913" y="2246991"/>
                </a:lnTo>
                <a:cubicBezTo>
                  <a:pt x="964039" y="2260054"/>
                  <a:pt x="991986" y="2269978"/>
                  <a:pt x="1016290" y="2286180"/>
                </a:cubicBezTo>
                <a:cubicBezTo>
                  <a:pt x="1097511" y="2340327"/>
                  <a:pt x="1086546" y="2337697"/>
                  <a:pt x="1173044" y="2377620"/>
                </a:cubicBezTo>
                <a:cubicBezTo>
                  <a:pt x="1203153" y="2391517"/>
                  <a:pt x="1232789" y="2407057"/>
                  <a:pt x="1264484" y="2416809"/>
                </a:cubicBezTo>
                <a:cubicBezTo>
                  <a:pt x="1289799" y="2424598"/>
                  <a:pt x="1316736" y="2425517"/>
                  <a:pt x="1342862" y="2429871"/>
                </a:cubicBezTo>
                <a:cubicBezTo>
                  <a:pt x="1351849" y="2510758"/>
                  <a:pt x="1345243" y="2546499"/>
                  <a:pt x="1382050" y="2612751"/>
                </a:cubicBezTo>
                <a:cubicBezTo>
                  <a:pt x="1392623" y="2631783"/>
                  <a:pt x="1410038" y="2646334"/>
                  <a:pt x="1421239" y="2665003"/>
                </a:cubicBezTo>
                <a:cubicBezTo>
                  <a:pt x="1436267" y="2690050"/>
                  <a:pt x="1448340" y="2716789"/>
                  <a:pt x="1460427" y="2743380"/>
                </a:cubicBezTo>
                <a:cubicBezTo>
                  <a:pt x="1470130" y="2764727"/>
                  <a:pt x="1472484" y="2789935"/>
                  <a:pt x="1486553" y="2808694"/>
                </a:cubicBezTo>
                <a:cubicBezTo>
                  <a:pt x="1512416" y="2843178"/>
                  <a:pt x="1547513" y="2869654"/>
                  <a:pt x="1577993" y="2900134"/>
                </a:cubicBezTo>
                <a:cubicBezTo>
                  <a:pt x="1604119" y="2926260"/>
                  <a:pt x="1634202" y="2948953"/>
                  <a:pt x="1656370" y="2978511"/>
                </a:cubicBezTo>
                <a:cubicBezTo>
                  <a:pt x="1669433" y="2995928"/>
                  <a:pt x="1680847" y="3014714"/>
                  <a:pt x="1695559" y="3030763"/>
                </a:cubicBezTo>
                <a:cubicBezTo>
                  <a:pt x="1728847" y="3067078"/>
                  <a:pt x="1770504" y="3095855"/>
                  <a:pt x="1800062" y="3135266"/>
                </a:cubicBezTo>
                <a:cubicBezTo>
                  <a:pt x="1813125" y="3152683"/>
                  <a:pt x="1823855" y="3172122"/>
                  <a:pt x="1839250" y="3187517"/>
                </a:cubicBezTo>
                <a:cubicBezTo>
                  <a:pt x="1850351" y="3198618"/>
                  <a:pt x="1866519" y="3203426"/>
                  <a:pt x="1878439" y="3213643"/>
                </a:cubicBezTo>
                <a:cubicBezTo>
                  <a:pt x="1897141" y="3229673"/>
                  <a:pt x="1908659" y="3254879"/>
                  <a:pt x="1930690" y="3265894"/>
                </a:cubicBezTo>
                <a:cubicBezTo>
                  <a:pt x="1962806" y="3281952"/>
                  <a:pt x="2035193" y="3292020"/>
                  <a:pt x="2035193" y="3292020"/>
                </a:cubicBezTo>
                <a:cubicBezTo>
                  <a:pt x="2061319" y="3287666"/>
                  <a:pt x="2088978" y="3288794"/>
                  <a:pt x="2113570" y="3278957"/>
                </a:cubicBezTo>
                <a:cubicBezTo>
                  <a:pt x="2181720" y="3251697"/>
                  <a:pt x="2155800" y="3238123"/>
                  <a:pt x="2191947" y="3187517"/>
                </a:cubicBezTo>
                <a:cubicBezTo>
                  <a:pt x="2202685" y="3172484"/>
                  <a:pt x="2220052" y="3163108"/>
                  <a:pt x="2231136" y="3148329"/>
                </a:cubicBezTo>
                <a:cubicBezTo>
                  <a:pt x="2258529" y="3111804"/>
                  <a:pt x="2329608" y="2970478"/>
                  <a:pt x="2335639" y="2952386"/>
                </a:cubicBezTo>
                <a:cubicBezTo>
                  <a:pt x="2344347" y="2926260"/>
                  <a:pt x="2350368" y="2899079"/>
                  <a:pt x="2361764" y="2874009"/>
                </a:cubicBezTo>
                <a:cubicBezTo>
                  <a:pt x="2369394" y="2857223"/>
                  <a:pt x="2411378" y="2791488"/>
                  <a:pt x="2427079" y="2769506"/>
                </a:cubicBezTo>
                <a:cubicBezTo>
                  <a:pt x="2439733" y="2751790"/>
                  <a:pt x="2454728" y="2735716"/>
                  <a:pt x="2466267" y="2717254"/>
                </a:cubicBezTo>
                <a:cubicBezTo>
                  <a:pt x="2476588" y="2700741"/>
                  <a:pt x="2481075" y="2680849"/>
                  <a:pt x="2492393" y="2665003"/>
                </a:cubicBezTo>
                <a:cubicBezTo>
                  <a:pt x="2526069" y="2617858"/>
                  <a:pt x="2530330" y="2633389"/>
                  <a:pt x="2570770" y="2599689"/>
                </a:cubicBezTo>
                <a:cubicBezTo>
                  <a:pt x="2699182" y="2492679"/>
                  <a:pt x="2533322" y="2624073"/>
                  <a:pt x="2636084" y="2521311"/>
                </a:cubicBezTo>
                <a:cubicBezTo>
                  <a:pt x="2647185" y="2510210"/>
                  <a:pt x="2663859" y="2505966"/>
                  <a:pt x="2675273" y="2495186"/>
                </a:cubicBezTo>
                <a:cubicBezTo>
                  <a:pt x="2792565" y="2384410"/>
                  <a:pt x="2927340" y="2232415"/>
                  <a:pt x="3054096" y="2129426"/>
                </a:cubicBezTo>
                <a:cubicBezTo>
                  <a:pt x="3123765" y="2072820"/>
                  <a:pt x="3188413" y="2009403"/>
                  <a:pt x="3263102" y="1959609"/>
                </a:cubicBezTo>
                <a:cubicBezTo>
                  <a:pt x="3355474" y="1898026"/>
                  <a:pt x="3241097" y="1975326"/>
                  <a:pt x="3354542" y="1894294"/>
                </a:cubicBezTo>
                <a:cubicBezTo>
                  <a:pt x="3367317" y="1885169"/>
                  <a:pt x="3381669" y="1878219"/>
                  <a:pt x="3393730" y="1868169"/>
                </a:cubicBezTo>
                <a:cubicBezTo>
                  <a:pt x="3407922" y="1856342"/>
                  <a:pt x="3419856" y="1842043"/>
                  <a:pt x="3432919" y="1828980"/>
                </a:cubicBezTo>
                <a:cubicBezTo>
                  <a:pt x="3437273" y="1811563"/>
                  <a:pt x="3440823" y="1793925"/>
                  <a:pt x="3445982" y="1776729"/>
                </a:cubicBezTo>
                <a:cubicBezTo>
                  <a:pt x="3453895" y="1750351"/>
                  <a:pt x="3472107" y="1698351"/>
                  <a:pt x="3472107" y="1698351"/>
                </a:cubicBezTo>
                <a:cubicBezTo>
                  <a:pt x="3471474" y="1682524"/>
                  <a:pt x="3480896" y="1363230"/>
                  <a:pt x="3432919" y="1267277"/>
                </a:cubicBezTo>
                <a:cubicBezTo>
                  <a:pt x="3424210" y="1249860"/>
                  <a:pt x="3414025" y="1233106"/>
                  <a:pt x="3406793" y="1215026"/>
                </a:cubicBezTo>
                <a:cubicBezTo>
                  <a:pt x="3351907" y="1077813"/>
                  <a:pt x="3415513" y="1183834"/>
                  <a:pt x="3341479" y="1097460"/>
                </a:cubicBezTo>
                <a:cubicBezTo>
                  <a:pt x="3327310" y="1080930"/>
                  <a:pt x="3320752" y="1056748"/>
                  <a:pt x="3302290" y="1045209"/>
                </a:cubicBezTo>
                <a:cubicBezTo>
                  <a:pt x="3283462" y="1033442"/>
                  <a:pt x="3258747" y="1036500"/>
                  <a:pt x="3236976" y="1032146"/>
                </a:cubicBezTo>
                <a:cubicBezTo>
                  <a:pt x="2988619" y="907966"/>
                  <a:pt x="3244845" y="1039420"/>
                  <a:pt x="3067159" y="940706"/>
                </a:cubicBezTo>
                <a:cubicBezTo>
                  <a:pt x="3050136" y="931249"/>
                  <a:pt x="3031814" y="924241"/>
                  <a:pt x="3014907" y="914580"/>
                </a:cubicBezTo>
                <a:cubicBezTo>
                  <a:pt x="2944002" y="874063"/>
                  <a:pt x="3008382" y="899342"/>
                  <a:pt x="2936530" y="875391"/>
                </a:cubicBezTo>
                <a:cubicBezTo>
                  <a:pt x="2847052" y="785913"/>
                  <a:pt x="2878648" y="827756"/>
                  <a:pt x="2832027" y="757826"/>
                </a:cubicBezTo>
                <a:cubicBezTo>
                  <a:pt x="2827673" y="744763"/>
                  <a:pt x="2818964" y="732407"/>
                  <a:pt x="2818964" y="718637"/>
                </a:cubicBezTo>
                <a:cubicBezTo>
                  <a:pt x="2818964" y="692151"/>
                  <a:pt x="2819164" y="663413"/>
                  <a:pt x="2832027" y="640260"/>
                </a:cubicBezTo>
                <a:cubicBezTo>
                  <a:pt x="2836793" y="631681"/>
                  <a:pt x="2909462" y="584283"/>
                  <a:pt x="2923467" y="574946"/>
                </a:cubicBezTo>
                <a:cubicBezTo>
                  <a:pt x="2914759" y="557529"/>
                  <a:pt x="2906799" y="539717"/>
                  <a:pt x="2897342" y="522694"/>
                </a:cubicBezTo>
                <a:cubicBezTo>
                  <a:pt x="2885012" y="500499"/>
                  <a:pt x="2869508" y="480089"/>
                  <a:pt x="2858153" y="457380"/>
                </a:cubicBezTo>
                <a:cubicBezTo>
                  <a:pt x="2847666" y="436407"/>
                  <a:pt x="2840260" y="414021"/>
                  <a:pt x="2832027" y="392066"/>
                </a:cubicBezTo>
                <a:cubicBezTo>
                  <a:pt x="2827192" y="379173"/>
                  <a:pt x="2823799" y="365770"/>
                  <a:pt x="2818964" y="352877"/>
                </a:cubicBezTo>
                <a:cubicBezTo>
                  <a:pt x="2810731" y="330922"/>
                  <a:pt x="2800852" y="309600"/>
                  <a:pt x="2792839" y="287563"/>
                </a:cubicBezTo>
                <a:cubicBezTo>
                  <a:pt x="2783428" y="261682"/>
                  <a:pt x="2775422" y="235312"/>
                  <a:pt x="2766713" y="209186"/>
                </a:cubicBezTo>
                <a:cubicBezTo>
                  <a:pt x="2762359" y="196123"/>
                  <a:pt x="2761288" y="181454"/>
                  <a:pt x="2753650" y="169997"/>
                </a:cubicBezTo>
                <a:lnTo>
                  <a:pt x="2727524" y="130809"/>
                </a:lnTo>
                <a:cubicBezTo>
                  <a:pt x="2714461" y="135163"/>
                  <a:pt x="2698072" y="134135"/>
                  <a:pt x="2688336" y="143871"/>
                </a:cubicBezTo>
                <a:cubicBezTo>
                  <a:pt x="2605997" y="226210"/>
                  <a:pt x="2675717" y="215607"/>
                  <a:pt x="2596896" y="235311"/>
                </a:cubicBezTo>
                <a:cubicBezTo>
                  <a:pt x="2592672" y="236367"/>
                  <a:pt x="2601250" y="263614"/>
                  <a:pt x="2583833" y="235311"/>
                </a:cubicBezTo>
                <a:close/>
              </a:path>
            </a:pathLst>
          </a:custGeom>
          <a:solidFill>
            <a:srgbClr val="EEF30D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sz="4400" dirty="0" smtClean="0">
              <a:solidFill>
                <a:srgbClr val="FF0000"/>
              </a:solidFill>
              <a:cs typeface="B Moj" pitchFamily="2" charset="-78"/>
            </a:endParaRPr>
          </a:p>
        </p:txBody>
      </p:sp>
      <p:sp>
        <p:nvSpPr>
          <p:cNvPr id="10" name="Freeform 9"/>
          <p:cNvSpPr/>
          <p:nvPr/>
        </p:nvSpPr>
        <p:spPr>
          <a:xfrm rot="15766091">
            <a:off x="-470809" y="3678059"/>
            <a:ext cx="3633296" cy="3124200"/>
          </a:xfrm>
          <a:custGeom>
            <a:avLst/>
            <a:gdLst>
              <a:gd name="connsiteX0" fmla="*/ 2583833 w 3480896"/>
              <a:gd name="connsiteY0" fmla="*/ 235311 h 3292020"/>
              <a:gd name="connsiteX1" fmla="*/ 2492393 w 3480896"/>
              <a:gd name="connsiteY1" fmla="*/ 65494 h 3292020"/>
              <a:gd name="connsiteX2" fmla="*/ 2466267 w 3480896"/>
              <a:gd name="connsiteY2" fmla="*/ 26306 h 3292020"/>
              <a:gd name="connsiteX3" fmla="*/ 2414016 w 3480896"/>
              <a:gd name="connsiteY3" fmla="*/ 180 h 3292020"/>
              <a:gd name="connsiteX4" fmla="*/ 2126633 w 3480896"/>
              <a:gd name="connsiteY4" fmla="*/ 39369 h 3292020"/>
              <a:gd name="connsiteX5" fmla="*/ 1969879 w 3480896"/>
              <a:gd name="connsiteY5" fmla="*/ 26306 h 3292020"/>
              <a:gd name="connsiteX6" fmla="*/ 1878439 w 3480896"/>
              <a:gd name="connsiteY6" fmla="*/ 39369 h 3292020"/>
              <a:gd name="connsiteX7" fmla="*/ 1669433 w 3480896"/>
              <a:gd name="connsiteY7" fmla="*/ 52431 h 3292020"/>
              <a:gd name="connsiteX8" fmla="*/ 1617182 w 3480896"/>
              <a:gd name="connsiteY8" fmla="*/ 65494 h 3292020"/>
              <a:gd name="connsiteX9" fmla="*/ 1525742 w 3480896"/>
              <a:gd name="connsiteY9" fmla="*/ 117746 h 3292020"/>
              <a:gd name="connsiteX10" fmla="*/ 1434302 w 3480896"/>
              <a:gd name="connsiteY10" fmla="*/ 209186 h 3292020"/>
              <a:gd name="connsiteX11" fmla="*/ 1408176 w 3480896"/>
              <a:gd name="connsiteY11" fmla="*/ 248374 h 3292020"/>
              <a:gd name="connsiteX12" fmla="*/ 1290610 w 3480896"/>
              <a:gd name="connsiteY12" fmla="*/ 287563 h 3292020"/>
              <a:gd name="connsiteX13" fmla="*/ 1146919 w 3480896"/>
              <a:gd name="connsiteY13" fmla="*/ 274500 h 3292020"/>
              <a:gd name="connsiteX14" fmla="*/ 1055479 w 3480896"/>
              <a:gd name="connsiteY14" fmla="*/ 248374 h 3292020"/>
              <a:gd name="connsiteX15" fmla="*/ 924850 w 3480896"/>
              <a:gd name="connsiteY15" fmla="*/ 261437 h 3292020"/>
              <a:gd name="connsiteX16" fmla="*/ 885662 w 3480896"/>
              <a:gd name="connsiteY16" fmla="*/ 287563 h 3292020"/>
              <a:gd name="connsiteX17" fmla="*/ 820347 w 3480896"/>
              <a:gd name="connsiteY17" fmla="*/ 365940 h 3292020"/>
              <a:gd name="connsiteX18" fmla="*/ 741970 w 3480896"/>
              <a:gd name="connsiteY18" fmla="*/ 522694 h 3292020"/>
              <a:gd name="connsiteX19" fmla="*/ 650530 w 3480896"/>
              <a:gd name="connsiteY19" fmla="*/ 679449 h 3292020"/>
              <a:gd name="connsiteX20" fmla="*/ 611342 w 3480896"/>
              <a:gd name="connsiteY20" fmla="*/ 731700 h 3292020"/>
              <a:gd name="connsiteX21" fmla="*/ 546027 w 3480896"/>
              <a:gd name="connsiteY21" fmla="*/ 862329 h 3292020"/>
              <a:gd name="connsiteX22" fmla="*/ 493776 w 3480896"/>
              <a:gd name="connsiteY22" fmla="*/ 901517 h 3292020"/>
              <a:gd name="connsiteX23" fmla="*/ 363147 w 3480896"/>
              <a:gd name="connsiteY23" fmla="*/ 1045209 h 3292020"/>
              <a:gd name="connsiteX24" fmla="*/ 245582 w 3480896"/>
              <a:gd name="connsiteY24" fmla="*/ 1241151 h 3292020"/>
              <a:gd name="connsiteX25" fmla="*/ 180267 w 3480896"/>
              <a:gd name="connsiteY25" fmla="*/ 1319529 h 3292020"/>
              <a:gd name="connsiteX26" fmla="*/ 141079 w 3480896"/>
              <a:gd name="connsiteY26" fmla="*/ 1358717 h 3292020"/>
              <a:gd name="connsiteX27" fmla="*/ 101890 w 3480896"/>
              <a:gd name="connsiteY27" fmla="*/ 1410969 h 3292020"/>
              <a:gd name="connsiteX28" fmla="*/ 10450 w 3480896"/>
              <a:gd name="connsiteY28" fmla="*/ 1515471 h 3292020"/>
              <a:gd name="connsiteX29" fmla="*/ 23513 w 3480896"/>
              <a:gd name="connsiteY29" fmla="*/ 1619974 h 3292020"/>
              <a:gd name="connsiteX30" fmla="*/ 75764 w 3480896"/>
              <a:gd name="connsiteY30" fmla="*/ 1672226 h 3292020"/>
              <a:gd name="connsiteX31" fmla="*/ 154142 w 3480896"/>
              <a:gd name="connsiteY31" fmla="*/ 1776729 h 3292020"/>
              <a:gd name="connsiteX32" fmla="*/ 180267 w 3480896"/>
              <a:gd name="connsiteY32" fmla="*/ 1815917 h 3292020"/>
              <a:gd name="connsiteX33" fmla="*/ 193330 w 3480896"/>
              <a:gd name="connsiteY33" fmla="*/ 1855106 h 3292020"/>
              <a:gd name="connsiteX34" fmla="*/ 271707 w 3480896"/>
              <a:gd name="connsiteY34" fmla="*/ 1920420 h 3292020"/>
              <a:gd name="connsiteX35" fmla="*/ 310896 w 3480896"/>
              <a:gd name="connsiteY35" fmla="*/ 1959609 h 3292020"/>
              <a:gd name="connsiteX36" fmla="*/ 363147 w 3480896"/>
              <a:gd name="connsiteY36" fmla="*/ 2037986 h 3292020"/>
              <a:gd name="connsiteX37" fmla="*/ 519902 w 3480896"/>
              <a:gd name="connsiteY37" fmla="*/ 2103300 h 3292020"/>
              <a:gd name="connsiteX38" fmla="*/ 572153 w 3480896"/>
              <a:gd name="connsiteY38" fmla="*/ 2129426 h 3292020"/>
              <a:gd name="connsiteX39" fmla="*/ 637467 w 3480896"/>
              <a:gd name="connsiteY39" fmla="*/ 2142489 h 3292020"/>
              <a:gd name="connsiteX40" fmla="*/ 689719 w 3480896"/>
              <a:gd name="connsiteY40" fmla="*/ 2155551 h 3292020"/>
              <a:gd name="connsiteX41" fmla="*/ 807284 w 3480896"/>
              <a:gd name="connsiteY41" fmla="*/ 2181677 h 3292020"/>
              <a:gd name="connsiteX42" fmla="*/ 937913 w 3480896"/>
              <a:gd name="connsiteY42" fmla="*/ 2246991 h 3292020"/>
              <a:gd name="connsiteX43" fmla="*/ 1016290 w 3480896"/>
              <a:gd name="connsiteY43" fmla="*/ 2286180 h 3292020"/>
              <a:gd name="connsiteX44" fmla="*/ 1173044 w 3480896"/>
              <a:gd name="connsiteY44" fmla="*/ 2377620 h 3292020"/>
              <a:gd name="connsiteX45" fmla="*/ 1264484 w 3480896"/>
              <a:gd name="connsiteY45" fmla="*/ 2416809 h 3292020"/>
              <a:gd name="connsiteX46" fmla="*/ 1342862 w 3480896"/>
              <a:gd name="connsiteY46" fmla="*/ 2429871 h 3292020"/>
              <a:gd name="connsiteX47" fmla="*/ 1382050 w 3480896"/>
              <a:gd name="connsiteY47" fmla="*/ 2612751 h 3292020"/>
              <a:gd name="connsiteX48" fmla="*/ 1421239 w 3480896"/>
              <a:gd name="connsiteY48" fmla="*/ 2665003 h 3292020"/>
              <a:gd name="connsiteX49" fmla="*/ 1460427 w 3480896"/>
              <a:gd name="connsiteY49" fmla="*/ 2743380 h 3292020"/>
              <a:gd name="connsiteX50" fmla="*/ 1486553 w 3480896"/>
              <a:gd name="connsiteY50" fmla="*/ 2808694 h 3292020"/>
              <a:gd name="connsiteX51" fmla="*/ 1577993 w 3480896"/>
              <a:gd name="connsiteY51" fmla="*/ 2900134 h 3292020"/>
              <a:gd name="connsiteX52" fmla="*/ 1656370 w 3480896"/>
              <a:gd name="connsiteY52" fmla="*/ 2978511 h 3292020"/>
              <a:gd name="connsiteX53" fmla="*/ 1695559 w 3480896"/>
              <a:gd name="connsiteY53" fmla="*/ 3030763 h 3292020"/>
              <a:gd name="connsiteX54" fmla="*/ 1800062 w 3480896"/>
              <a:gd name="connsiteY54" fmla="*/ 3135266 h 3292020"/>
              <a:gd name="connsiteX55" fmla="*/ 1839250 w 3480896"/>
              <a:gd name="connsiteY55" fmla="*/ 3187517 h 3292020"/>
              <a:gd name="connsiteX56" fmla="*/ 1878439 w 3480896"/>
              <a:gd name="connsiteY56" fmla="*/ 3213643 h 3292020"/>
              <a:gd name="connsiteX57" fmla="*/ 1930690 w 3480896"/>
              <a:gd name="connsiteY57" fmla="*/ 3265894 h 3292020"/>
              <a:gd name="connsiteX58" fmla="*/ 2035193 w 3480896"/>
              <a:gd name="connsiteY58" fmla="*/ 3292020 h 3292020"/>
              <a:gd name="connsiteX59" fmla="*/ 2113570 w 3480896"/>
              <a:gd name="connsiteY59" fmla="*/ 3278957 h 3292020"/>
              <a:gd name="connsiteX60" fmla="*/ 2191947 w 3480896"/>
              <a:gd name="connsiteY60" fmla="*/ 3187517 h 3292020"/>
              <a:gd name="connsiteX61" fmla="*/ 2231136 w 3480896"/>
              <a:gd name="connsiteY61" fmla="*/ 3148329 h 3292020"/>
              <a:gd name="connsiteX62" fmla="*/ 2335639 w 3480896"/>
              <a:gd name="connsiteY62" fmla="*/ 2952386 h 3292020"/>
              <a:gd name="connsiteX63" fmla="*/ 2361764 w 3480896"/>
              <a:gd name="connsiteY63" fmla="*/ 2874009 h 3292020"/>
              <a:gd name="connsiteX64" fmla="*/ 2427079 w 3480896"/>
              <a:gd name="connsiteY64" fmla="*/ 2769506 h 3292020"/>
              <a:gd name="connsiteX65" fmla="*/ 2466267 w 3480896"/>
              <a:gd name="connsiteY65" fmla="*/ 2717254 h 3292020"/>
              <a:gd name="connsiteX66" fmla="*/ 2492393 w 3480896"/>
              <a:gd name="connsiteY66" fmla="*/ 2665003 h 3292020"/>
              <a:gd name="connsiteX67" fmla="*/ 2570770 w 3480896"/>
              <a:gd name="connsiteY67" fmla="*/ 2599689 h 3292020"/>
              <a:gd name="connsiteX68" fmla="*/ 2636084 w 3480896"/>
              <a:gd name="connsiteY68" fmla="*/ 2521311 h 3292020"/>
              <a:gd name="connsiteX69" fmla="*/ 2675273 w 3480896"/>
              <a:gd name="connsiteY69" fmla="*/ 2495186 h 3292020"/>
              <a:gd name="connsiteX70" fmla="*/ 3054096 w 3480896"/>
              <a:gd name="connsiteY70" fmla="*/ 2129426 h 3292020"/>
              <a:gd name="connsiteX71" fmla="*/ 3263102 w 3480896"/>
              <a:gd name="connsiteY71" fmla="*/ 1959609 h 3292020"/>
              <a:gd name="connsiteX72" fmla="*/ 3354542 w 3480896"/>
              <a:gd name="connsiteY72" fmla="*/ 1894294 h 3292020"/>
              <a:gd name="connsiteX73" fmla="*/ 3393730 w 3480896"/>
              <a:gd name="connsiteY73" fmla="*/ 1868169 h 3292020"/>
              <a:gd name="connsiteX74" fmla="*/ 3432919 w 3480896"/>
              <a:gd name="connsiteY74" fmla="*/ 1828980 h 3292020"/>
              <a:gd name="connsiteX75" fmla="*/ 3445982 w 3480896"/>
              <a:gd name="connsiteY75" fmla="*/ 1776729 h 3292020"/>
              <a:gd name="connsiteX76" fmla="*/ 3472107 w 3480896"/>
              <a:gd name="connsiteY76" fmla="*/ 1698351 h 3292020"/>
              <a:gd name="connsiteX77" fmla="*/ 3432919 w 3480896"/>
              <a:gd name="connsiteY77" fmla="*/ 1267277 h 3292020"/>
              <a:gd name="connsiteX78" fmla="*/ 3406793 w 3480896"/>
              <a:gd name="connsiteY78" fmla="*/ 1215026 h 3292020"/>
              <a:gd name="connsiteX79" fmla="*/ 3341479 w 3480896"/>
              <a:gd name="connsiteY79" fmla="*/ 1097460 h 3292020"/>
              <a:gd name="connsiteX80" fmla="*/ 3302290 w 3480896"/>
              <a:gd name="connsiteY80" fmla="*/ 1045209 h 3292020"/>
              <a:gd name="connsiteX81" fmla="*/ 3236976 w 3480896"/>
              <a:gd name="connsiteY81" fmla="*/ 1032146 h 3292020"/>
              <a:gd name="connsiteX82" fmla="*/ 3067159 w 3480896"/>
              <a:gd name="connsiteY82" fmla="*/ 940706 h 3292020"/>
              <a:gd name="connsiteX83" fmla="*/ 3014907 w 3480896"/>
              <a:gd name="connsiteY83" fmla="*/ 914580 h 3292020"/>
              <a:gd name="connsiteX84" fmla="*/ 2936530 w 3480896"/>
              <a:gd name="connsiteY84" fmla="*/ 875391 h 3292020"/>
              <a:gd name="connsiteX85" fmla="*/ 2832027 w 3480896"/>
              <a:gd name="connsiteY85" fmla="*/ 757826 h 3292020"/>
              <a:gd name="connsiteX86" fmla="*/ 2818964 w 3480896"/>
              <a:gd name="connsiteY86" fmla="*/ 718637 h 3292020"/>
              <a:gd name="connsiteX87" fmla="*/ 2832027 w 3480896"/>
              <a:gd name="connsiteY87" fmla="*/ 640260 h 3292020"/>
              <a:gd name="connsiteX88" fmla="*/ 2923467 w 3480896"/>
              <a:gd name="connsiteY88" fmla="*/ 574946 h 3292020"/>
              <a:gd name="connsiteX89" fmla="*/ 2897342 w 3480896"/>
              <a:gd name="connsiteY89" fmla="*/ 522694 h 3292020"/>
              <a:gd name="connsiteX90" fmla="*/ 2858153 w 3480896"/>
              <a:gd name="connsiteY90" fmla="*/ 457380 h 3292020"/>
              <a:gd name="connsiteX91" fmla="*/ 2832027 w 3480896"/>
              <a:gd name="connsiteY91" fmla="*/ 392066 h 3292020"/>
              <a:gd name="connsiteX92" fmla="*/ 2818964 w 3480896"/>
              <a:gd name="connsiteY92" fmla="*/ 352877 h 3292020"/>
              <a:gd name="connsiteX93" fmla="*/ 2792839 w 3480896"/>
              <a:gd name="connsiteY93" fmla="*/ 287563 h 3292020"/>
              <a:gd name="connsiteX94" fmla="*/ 2766713 w 3480896"/>
              <a:gd name="connsiteY94" fmla="*/ 209186 h 3292020"/>
              <a:gd name="connsiteX95" fmla="*/ 2753650 w 3480896"/>
              <a:gd name="connsiteY95" fmla="*/ 169997 h 3292020"/>
              <a:gd name="connsiteX96" fmla="*/ 2727524 w 3480896"/>
              <a:gd name="connsiteY96" fmla="*/ 130809 h 3292020"/>
              <a:gd name="connsiteX97" fmla="*/ 2688336 w 3480896"/>
              <a:gd name="connsiteY97" fmla="*/ 143871 h 3292020"/>
              <a:gd name="connsiteX98" fmla="*/ 2596896 w 3480896"/>
              <a:gd name="connsiteY98" fmla="*/ 235311 h 3292020"/>
              <a:gd name="connsiteX99" fmla="*/ 2583833 w 3480896"/>
              <a:gd name="connsiteY99" fmla="*/ 235311 h 32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80896" h="3292020">
                <a:moveTo>
                  <a:pt x="2583833" y="235311"/>
                </a:moveTo>
                <a:cubicBezTo>
                  <a:pt x="2566416" y="207008"/>
                  <a:pt x="2562403" y="163507"/>
                  <a:pt x="2492393" y="65494"/>
                </a:cubicBezTo>
                <a:cubicBezTo>
                  <a:pt x="2483268" y="52719"/>
                  <a:pt x="2478328" y="36357"/>
                  <a:pt x="2466267" y="26306"/>
                </a:cubicBezTo>
                <a:cubicBezTo>
                  <a:pt x="2451308" y="13840"/>
                  <a:pt x="2431433" y="8889"/>
                  <a:pt x="2414016" y="180"/>
                </a:cubicBezTo>
                <a:cubicBezTo>
                  <a:pt x="2152128" y="27747"/>
                  <a:pt x="2244741" y="0"/>
                  <a:pt x="2126633" y="39369"/>
                </a:cubicBezTo>
                <a:cubicBezTo>
                  <a:pt x="2074382" y="35015"/>
                  <a:pt x="2022311" y="26306"/>
                  <a:pt x="1969879" y="26306"/>
                </a:cubicBezTo>
                <a:cubicBezTo>
                  <a:pt x="1939090" y="26306"/>
                  <a:pt x="1909113" y="36702"/>
                  <a:pt x="1878439" y="39369"/>
                </a:cubicBezTo>
                <a:cubicBezTo>
                  <a:pt x="1808897" y="45416"/>
                  <a:pt x="1739102" y="48077"/>
                  <a:pt x="1669433" y="52431"/>
                </a:cubicBezTo>
                <a:cubicBezTo>
                  <a:pt x="1652016" y="56785"/>
                  <a:pt x="1633992" y="59190"/>
                  <a:pt x="1617182" y="65494"/>
                </a:cubicBezTo>
                <a:cubicBezTo>
                  <a:pt x="1597206" y="72985"/>
                  <a:pt x="1543791" y="101502"/>
                  <a:pt x="1525742" y="117746"/>
                </a:cubicBezTo>
                <a:cubicBezTo>
                  <a:pt x="1493702" y="146582"/>
                  <a:pt x="1458213" y="173321"/>
                  <a:pt x="1434302" y="209186"/>
                </a:cubicBezTo>
                <a:cubicBezTo>
                  <a:pt x="1425593" y="222249"/>
                  <a:pt x="1421959" y="240856"/>
                  <a:pt x="1408176" y="248374"/>
                </a:cubicBezTo>
                <a:cubicBezTo>
                  <a:pt x="1371911" y="268155"/>
                  <a:pt x="1290610" y="287563"/>
                  <a:pt x="1290610" y="287563"/>
                </a:cubicBezTo>
                <a:cubicBezTo>
                  <a:pt x="1242713" y="283209"/>
                  <a:pt x="1194592" y="280856"/>
                  <a:pt x="1146919" y="274500"/>
                </a:cubicBezTo>
                <a:cubicBezTo>
                  <a:pt x="1119580" y="270855"/>
                  <a:pt x="1082347" y="257330"/>
                  <a:pt x="1055479" y="248374"/>
                </a:cubicBezTo>
                <a:cubicBezTo>
                  <a:pt x="1011936" y="252728"/>
                  <a:pt x="967490" y="251597"/>
                  <a:pt x="924850" y="261437"/>
                </a:cubicBezTo>
                <a:cubicBezTo>
                  <a:pt x="909553" y="264967"/>
                  <a:pt x="897723" y="277512"/>
                  <a:pt x="885662" y="287563"/>
                </a:cubicBezTo>
                <a:cubicBezTo>
                  <a:pt x="847942" y="318996"/>
                  <a:pt x="846037" y="327405"/>
                  <a:pt x="820347" y="365940"/>
                </a:cubicBezTo>
                <a:cubicBezTo>
                  <a:pt x="774421" y="503721"/>
                  <a:pt x="820753" y="387636"/>
                  <a:pt x="741970" y="522694"/>
                </a:cubicBezTo>
                <a:cubicBezTo>
                  <a:pt x="711490" y="574946"/>
                  <a:pt x="686825" y="631055"/>
                  <a:pt x="650530" y="679449"/>
                </a:cubicBezTo>
                <a:cubicBezTo>
                  <a:pt x="637467" y="696866"/>
                  <a:pt x="621915" y="712669"/>
                  <a:pt x="611342" y="731700"/>
                </a:cubicBezTo>
                <a:cubicBezTo>
                  <a:pt x="575644" y="795957"/>
                  <a:pt x="597435" y="803577"/>
                  <a:pt x="546027" y="862329"/>
                </a:cubicBezTo>
                <a:cubicBezTo>
                  <a:pt x="531691" y="878714"/>
                  <a:pt x="510048" y="887053"/>
                  <a:pt x="493776" y="901517"/>
                </a:cubicBezTo>
                <a:cubicBezTo>
                  <a:pt x="458451" y="932917"/>
                  <a:pt x="388486" y="1007200"/>
                  <a:pt x="363147" y="1045209"/>
                </a:cubicBezTo>
                <a:cubicBezTo>
                  <a:pt x="320896" y="1108585"/>
                  <a:pt x="294344" y="1182637"/>
                  <a:pt x="245582" y="1241151"/>
                </a:cubicBezTo>
                <a:cubicBezTo>
                  <a:pt x="223810" y="1267277"/>
                  <a:pt x="202861" y="1294111"/>
                  <a:pt x="180267" y="1319529"/>
                </a:cubicBezTo>
                <a:cubicBezTo>
                  <a:pt x="167994" y="1333336"/>
                  <a:pt x="153101" y="1344691"/>
                  <a:pt x="141079" y="1358717"/>
                </a:cubicBezTo>
                <a:cubicBezTo>
                  <a:pt x="126910" y="1375247"/>
                  <a:pt x="116354" y="1394697"/>
                  <a:pt x="101890" y="1410969"/>
                </a:cubicBezTo>
                <a:cubicBezTo>
                  <a:pt x="0" y="1525595"/>
                  <a:pt x="66645" y="1431181"/>
                  <a:pt x="10450" y="1515471"/>
                </a:cubicBezTo>
                <a:cubicBezTo>
                  <a:pt x="14804" y="1550305"/>
                  <a:pt x="10011" y="1587569"/>
                  <a:pt x="23513" y="1619974"/>
                </a:cubicBezTo>
                <a:cubicBezTo>
                  <a:pt x="32987" y="1642711"/>
                  <a:pt x="59995" y="1653303"/>
                  <a:pt x="75764" y="1672226"/>
                </a:cubicBezTo>
                <a:cubicBezTo>
                  <a:pt x="103640" y="1705677"/>
                  <a:pt x="129989" y="1740499"/>
                  <a:pt x="154142" y="1776729"/>
                </a:cubicBezTo>
                <a:cubicBezTo>
                  <a:pt x="162850" y="1789792"/>
                  <a:pt x="173246" y="1801875"/>
                  <a:pt x="180267" y="1815917"/>
                </a:cubicBezTo>
                <a:cubicBezTo>
                  <a:pt x="186425" y="1828233"/>
                  <a:pt x="185692" y="1843649"/>
                  <a:pt x="193330" y="1855106"/>
                </a:cubicBezTo>
                <a:cubicBezTo>
                  <a:pt x="221950" y="1898036"/>
                  <a:pt x="235564" y="1890300"/>
                  <a:pt x="271707" y="1920420"/>
                </a:cubicBezTo>
                <a:cubicBezTo>
                  <a:pt x="285899" y="1932247"/>
                  <a:pt x="299554" y="1945027"/>
                  <a:pt x="310896" y="1959609"/>
                </a:cubicBezTo>
                <a:cubicBezTo>
                  <a:pt x="330173" y="1984394"/>
                  <a:pt x="332685" y="2030371"/>
                  <a:pt x="363147" y="2037986"/>
                </a:cubicBezTo>
                <a:cubicBezTo>
                  <a:pt x="453181" y="2060495"/>
                  <a:pt x="399343" y="2043021"/>
                  <a:pt x="519902" y="2103300"/>
                </a:cubicBezTo>
                <a:cubicBezTo>
                  <a:pt x="537319" y="2112009"/>
                  <a:pt x="553058" y="2125607"/>
                  <a:pt x="572153" y="2129426"/>
                </a:cubicBezTo>
                <a:cubicBezTo>
                  <a:pt x="593924" y="2133780"/>
                  <a:pt x="615793" y="2137673"/>
                  <a:pt x="637467" y="2142489"/>
                </a:cubicBezTo>
                <a:cubicBezTo>
                  <a:pt x="654993" y="2146384"/>
                  <a:pt x="672225" y="2151514"/>
                  <a:pt x="689719" y="2155551"/>
                </a:cubicBezTo>
                <a:lnTo>
                  <a:pt x="807284" y="2181677"/>
                </a:lnTo>
                <a:lnTo>
                  <a:pt x="937913" y="2246991"/>
                </a:lnTo>
                <a:cubicBezTo>
                  <a:pt x="964039" y="2260054"/>
                  <a:pt x="991986" y="2269978"/>
                  <a:pt x="1016290" y="2286180"/>
                </a:cubicBezTo>
                <a:cubicBezTo>
                  <a:pt x="1097511" y="2340327"/>
                  <a:pt x="1086546" y="2337697"/>
                  <a:pt x="1173044" y="2377620"/>
                </a:cubicBezTo>
                <a:cubicBezTo>
                  <a:pt x="1203153" y="2391517"/>
                  <a:pt x="1232789" y="2407057"/>
                  <a:pt x="1264484" y="2416809"/>
                </a:cubicBezTo>
                <a:cubicBezTo>
                  <a:pt x="1289799" y="2424598"/>
                  <a:pt x="1316736" y="2425517"/>
                  <a:pt x="1342862" y="2429871"/>
                </a:cubicBezTo>
                <a:cubicBezTo>
                  <a:pt x="1351849" y="2510758"/>
                  <a:pt x="1345243" y="2546499"/>
                  <a:pt x="1382050" y="2612751"/>
                </a:cubicBezTo>
                <a:cubicBezTo>
                  <a:pt x="1392623" y="2631783"/>
                  <a:pt x="1410038" y="2646334"/>
                  <a:pt x="1421239" y="2665003"/>
                </a:cubicBezTo>
                <a:cubicBezTo>
                  <a:pt x="1436267" y="2690050"/>
                  <a:pt x="1448340" y="2716789"/>
                  <a:pt x="1460427" y="2743380"/>
                </a:cubicBezTo>
                <a:cubicBezTo>
                  <a:pt x="1470130" y="2764727"/>
                  <a:pt x="1472484" y="2789935"/>
                  <a:pt x="1486553" y="2808694"/>
                </a:cubicBezTo>
                <a:cubicBezTo>
                  <a:pt x="1512416" y="2843178"/>
                  <a:pt x="1547513" y="2869654"/>
                  <a:pt x="1577993" y="2900134"/>
                </a:cubicBezTo>
                <a:cubicBezTo>
                  <a:pt x="1604119" y="2926260"/>
                  <a:pt x="1634202" y="2948953"/>
                  <a:pt x="1656370" y="2978511"/>
                </a:cubicBezTo>
                <a:cubicBezTo>
                  <a:pt x="1669433" y="2995928"/>
                  <a:pt x="1680847" y="3014714"/>
                  <a:pt x="1695559" y="3030763"/>
                </a:cubicBezTo>
                <a:cubicBezTo>
                  <a:pt x="1728847" y="3067078"/>
                  <a:pt x="1770504" y="3095855"/>
                  <a:pt x="1800062" y="3135266"/>
                </a:cubicBezTo>
                <a:cubicBezTo>
                  <a:pt x="1813125" y="3152683"/>
                  <a:pt x="1823855" y="3172122"/>
                  <a:pt x="1839250" y="3187517"/>
                </a:cubicBezTo>
                <a:cubicBezTo>
                  <a:pt x="1850351" y="3198618"/>
                  <a:pt x="1866519" y="3203426"/>
                  <a:pt x="1878439" y="3213643"/>
                </a:cubicBezTo>
                <a:cubicBezTo>
                  <a:pt x="1897141" y="3229673"/>
                  <a:pt x="1908659" y="3254879"/>
                  <a:pt x="1930690" y="3265894"/>
                </a:cubicBezTo>
                <a:cubicBezTo>
                  <a:pt x="1962806" y="3281952"/>
                  <a:pt x="2035193" y="3292020"/>
                  <a:pt x="2035193" y="3292020"/>
                </a:cubicBezTo>
                <a:cubicBezTo>
                  <a:pt x="2061319" y="3287666"/>
                  <a:pt x="2088978" y="3288794"/>
                  <a:pt x="2113570" y="3278957"/>
                </a:cubicBezTo>
                <a:cubicBezTo>
                  <a:pt x="2181720" y="3251697"/>
                  <a:pt x="2155800" y="3238123"/>
                  <a:pt x="2191947" y="3187517"/>
                </a:cubicBezTo>
                <a:cubicBezTo>
                  <a:pt x="2202685" y="3172484"/>
                  <a:pt x="2220052" y="3163108"/>
                  <a:pt x="2231136" y="3148329"/>
                </a:cubicBezTo>
                <a:cubicBezTo>
                  <a:pt x="2258529" y="3111804"/>
                  <a:pt x="2329608" y="2970478"/>
                  <a:pt x="2335639" y="2952386"/>
                </a:cubicBezTo>
                <a:cubicBezTo>
                  <a:pt x="2344347" y="2926260"/>
                  <a:pt x="2350368" y="2899079"/>
                  <a:pt x="2361764" y="2874009"/>
                </a:cubicBezTo>
                <a:cubicBezTo>
                  <a:pt x="2369394" y="2857223"/>
                  <a:pt x="2411378" y="2791488"/>
                  <a:pt x="2427079" y="2769506"/>
                </a:cubicBezTo>
                <a:cubicBezTo>
                  <a:pt x="2439733" y="2751790"/>
                  <a:pt x="2454728" y="2735716"/>
                  <a:pt x="2466267" y="2717254"/>
                </a:cubicBezTo>
                <a:cubicBezTo>
                  <a:pt x="2476588" y="2700741"/>
                  <a:pt x="2481075" y="2680849"/>
                  <a:pt x="2492393" y="2665003"/>
                </a:cubicBezTo>
                <a:cubicBezTo>
                  <a:pt x="2526069" y="2617858"/>
                  <a:pt x="2530330" y="2633389"/>
                  <a:pt x="2570770" y="2599689"/>
                </a:cubicBezTo>
                <a:cubicBezTo>
                  <a:pt x="2699182" y="2492679"/>
                  <a:pt x="2533322" y="2624073"/>
                  <a:pt x="2636084" y="2521311"/>
                </a:cubicBezTo>
                <a:cubicBezTo>
                  <a:pt x="2647185" y="2510210"/>
                  <a:pt x="2663859" y="2505966"/>
                  <a:pt x="2675273" y="2495186"/>
                </a:cubicBezTo>
                <a:cubicBezTo>
                  <a:pt x="2792565" y="2384410"/>
                  <a:pt x="2927340" y="2232415"/>
                  <a:pt x="3054096" y="2129426"/>
                </a:cubicBezTo>
                <a:cubicBezTo>
                  <a:pt x="3123765" y="2072820"/>
                  <a:pt x="3188413" y="2009403"/>
                  <a:pt x="3263102" y="1959609"/>
                </a:cubicBezTo>
                <a:cubicBezTo>
                  <a:pt x="3355474" y="1898026"/>
                  <a:pt x="3241097" y="1975326"/>
                  <a:pt x="3354542" y="1894294"/>
                </a:cubicBezTo>
                <a:cubicBezTo>
                  <a:pt x="3367317" y="1885169"/>
                  <a:pt x="3381669" y="1878219"/>
                  <a:pt x="3393730" y="1868169"/>
                </a:cubicBezTo>
                <a:cubicBezTo>
                  <a:pt x="3407922" y="1856342"/>
                  <a:pt x="3419856" y="1842043"/>
                  <a:pt x="3432919" y="1828980"/>
                </a:cubicBezTo>
                <a:cubicBezTo>
                  <a:pt x="3437273" y="1811563"/>
                  <a:pt x="3440823" y="1793925"/>
                  <a:pt x="3445982" y="1776729"/>
                </a:cubicBezTo>
                <a:cubicBezTo>
                  <a:pt x="3453895" y="1750351"/>
                  <a:pt x="3472107" y="1698351"/>
                  <a:pt x="3472107" y="1698351"/>
                </a:cubicBezTo>
                <a:cubicBezTo>
                  <a:pt x="3471474" y="1682524"/>
                  <a:pt x="3480896" y="1363230"/>
                  <a:pt x="3432919" y="1267277"/>
                </a:cubicBezTo>
                <a:cubicBezTo>
                  <a:pt x="3424210" y="1249860"/>
                  <a:pt x="3414025" y="1233106"/>
                  <a:pt x="3406793" y="1215026"/>
                </a:cubicBezTo>
                <a:cubicBezTo>
                  <a:pt x="3351907" y="1077813"/>
                  <a:pt x="3415513" y="1183834"/>
                  <a:pt x="3341479" y="1097460"/>
                </a:cubicBezTo>
                <a:cubicBezTo>
                  <a:pt x="3327310" y="1080930"/>
                  <a:pt x="3320752" y="1056748"/>
                  <a:pt x="3302290" y="1045209"/>
                </a:cubicBezTo>
                <a:cubicBezTo>
                  <a:pt x="3283462" y="1033442"/>
                  <a:pt x="3258747" y="1036500"/>
                  <a:pt x="3236976" y="1032146"/>
                </a:cubicBezTo>
                <a:cubicBezTo>
                  <a:pt x="2988619" y="907966"/>
                  <a:pt x="3244845" y="1039420"/>
                  <a:pt x="3067159" y="940706"/>
                </a:cubicBezTo>
                <a:cubicBezTo>
                  <a:pt x="3050136" y="931249"/>
                  <a:pt x="3031814" y="924241"/>
                  <a:pt x="3014907" y="914580"/>
                </a:cubicBezTo>
                <a:cubicBezTo>
                  <a:pt x="2944002" y="874063"/>
                  <a:pt x="3008382" y="899342"/>
                  <a:pt x="2936530" y="875391"/>
                </a:cubicBezTo>
                <a:cubicBezTo>
                  <a:pt x="2847052" y="785913"/>
                  <a:pt x="2878648" y="827756"/>
                  <a:pt x="2832027" y="757826"/>
                </a:cubicBezTo>
                <a:cubicBezTo>
                  <a:pt x="2827673" y="744763"/>
                  <a:pt x="2818964" y="732407"/>
                  <a:pt x="2818964" y="718637"/>
                </a:cubicBezTo>
                <a:cubicBezTo>
                  <a:pt x="2818964" y="692151"/>
                  <a:pt x="2819164" y="663413"/>
                  <a:pt x="2832027" y="640260"/>
                </a:cubicBezTo>
                <a:cubicBezTo>
                  <a:pt x="2836793" y="631681"/>
                  <a:pt x="2909462" y="584283"/>
                  <a:pt x="2923467" y="574946"/>
                </a:cubicBezTo>
                <a:cubicBezTo>
                  <a:pt x="2914759" y="557529"/>
                  <a:pt x="2906799" y="539717"/>
                  <a:pt x="2897342" y="522694"/>
                </a:cubicBezTo>
                <a:cubicBezTo>
                  <a:pt x="2885012" y="500499"/>
                  <a:pt x="2869508" y="480089"/>
                  <a:pt x="2858153" y="457380"/>
                </a:cubicBezTo>
                <a:cubicBezTo>
                  <a:pt x="2847666" y="436407"/>
                  <a:pt x="2840260" y="414021"/>
                  <a:pt x="2832027" y="392066"/>
                </a:cubicBezTo>
                <a:cubicBezTo>
                  <a:pt x="2827192" y="379173"/>
                  <a:pt x="2823799" y="365770"/>
                  <a:pt x="2818964" y="352877"/>
                </a:cubicBezTo>
                <a:cubicBezTo>
                  <a:pt x="2810731" y="330922"/>
                  <a:pt x="2800852" y="309600"/>
                  <a:pt x="2792839" y="287563"/>
                </a:cubicBezTo>
                <a:cubicBezTo>
                  <a:pt x="2783428" y="261682"/>
                  <a:pt x="2775422" y="235312"/>
                  <a:pt x="2766713" y="209186"/>
                </a:cubicBezTo>
                <a:cubicBezTo>
                  <a:pt x="2762359" y="196123"/>
                  <a:pt x="2761288" y="181454"/>
                  <a:pt x="2753650" y="169997"/>
                </a:cubicBezTo>
                <a:lnTo>
                  <a:pt x="2727524" y="130809"/>
                </a:lnTo>
                <a:cubicBezTo>
                  <a:pt x="2714461" y="135163"/>
                  <a:pt x="2698072" y="134135"/>
                  <a:pt x="2688336" y="143871"/>
                </a:cubicBezTo>
                <a:cubicBezTo>
                  <a:pt x="2605997" y="226210"/>
                  <a:pt x="2675717" y="215607"/>
                  <a:pt x="2596896" y="235311"/>
                </a:cubicBezTo>
                <a:cubicBezTo>
                  <a:pt x="2592672" y="236367"/>
                  <a:pt x="2601250" y="263614"/>
                  <a:pt x="2583833" y="235311"/>
                </a:cubicBezTo>
                <a:close/>
              </a:path>
            </a:pathLst>
          </a:custGeom>
          <a:solidFill>
            <a:srgbClr val="EEF30D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sz="4400" dirty="0" smtClean="0">
              <a:solidFill>
                <a:srgbClr val="FF0000"/>
              </a:solidFill>
              <a:cs typeface="B Moj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2667000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a-IR" sz="4000" dirty="0" smtClean="0">
                <a:solidFill>
                  <a:schemeClr val="bg1"/>
                </a:solidFill>
                <a:cs typeface="B Moj" pitchFamily="2" charset="-78"/>
              </a:rPr>
              <a:t>در زمان عمر</a:t>
            </a:r>
          </a:p>
          <a:p>
            <a:pPr algn="justLow" rtl="1"/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990600"/>
            <a:ext cx="152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 smtClean="0">
                <a:solidFill>
                  <a:srgbClr val="FF0000"/>
                </a:solidFill>
                <a:cs typeface="B Moj" pitchFamily="2" charset="-78"/>
              </a:rPr>
              <a:t>شکنجه و بایکوت و زندانی کردن راویان</a:t>
            </a:r>
            <a:endParaRPr lang="en-US" sz="2800" dirty="0">
              <a:solidFill>
                <a:srgbClr val="FF0000"/>
              </a:solidFill>
              <a:cs typeface="B Moj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609600"/>
            <a:ext cx="152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 smtClean="0">
                <a:solidFill>
                  <a:srgbClr val="FF0000"/>
                </a:solidFill>
                <a:cs typeface="B Moj" pitchFamily="2" charset="-78"/>
              </a:rPr>
              <a:t>حرام شمردن متعه حج و متعه نساء</a:t>
            </a:r>
            <a:endParaRPr lang="en-US" sz="2800" dirty="0">
              <a:solidFill>
                <a:srgbClr val="FF0000"/>
              </a:solidFill>
              <a:cs typeface="B Moj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4558605"/>
            <a:ext cx="175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 smtClean="0">
                <a:solidFill>
                  <a:srgbClr val="FF0000"/>
                </a:solidFill>
                <a:cs typeface="B Moj" pitchFamily="2" charset="-78"/>
              </a:rPr>
              <a:t>تقسیم بیت المال برخلاف سنت پیامبر</a:t>
            </a:r>
            <a:endParaRPr lang="en-US" sz="2800" dirty="0">
              <a:solidFill>
                <a:srgbClr val="FF0000"/>
              </a:solidFill>
              <a:cs typeface="B Moj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543502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 smtClean="0">
                <a:solidFill>
                  <a:srgbClr val="FF0000"/>
                </a:solidFill>
                <a:cs typeface="B Moj" pitchFamily="2" charset="-78"/>
              </a:rPr>
              <a:t>نماز تراویح</a:t>
            </a:r>
            <a:endParaRPr lang="en-US" sz="3200" dirty="0">
              <a:solidFill>
                <a:srgbClr val="FF0000"/>
              </a:solidFill>
              <a:cs typeface="B Moj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434340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 smtClean="0">
                <a:solidFill>
                  <a:srgbClr val="FF0000"/>
                </a:solidFill>
                <a:cs typeface="B Moj" pitchFamily="2" charset="-78"/>
              </a:rPr>
              <a:t>حذف «حی علی خیر العمل»</a:t>
            </a:r>
            <a:endParaRPr lang="en-US" sz="3200" dirty="0">
              <a:solidFill>
                <a:srgbClr val="FF0000"/>
              </a:solidFill>
              <a:cs typeface="B Moj" pitchFamily="2" charset="-78"/>
            </a:endParaRPr>
          </a:p>
        </p:txBody>
      </p:sp>
      <p:sp>
        <p:nvSpPr>
          <p:cNvPr id="26" name="AutoShap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810000" y="381000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0"/>
                            </p:stCondLst>
                            <p:childTnLst>
                              <p:par>
                                <p:cTn id="3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0"/>
                            </p:stCondLst>
                            <p:childTnLst>
                              <p:par>
                                <p:cTn id="3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000"/>
                            </p:stCondLst>
                            <p:childTnLst>
                              <p:par>
                                <p:cTn id="4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9000"/>
                            </p:stCondLst>
                            <p:childTnLst>
                              <p:par>
                                <p:cTn id="4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000"/>
                            </p:stCondLst>
                            <p:childTnLst>
                              <p:par>
                                <p:cTn id="5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9000"/>
                            </p:stCondLst>
                            <p:childTnLst>
                              <p:par>
                                <p:cTn id="5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4000"/>
                            </p:stCondLst>
                            <p:childTnLst>
                              <p:par>
                                <p:cTn id="6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67000" y="685800"/>
            <a:ext cx="3657600" cy="1524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Moj" pitchFamily="2" charset="-78"/>
              </a:rPr>
              <a:t>در زمان بنی امیه</a:t>
            </a:r>
            <a:endParaRPr lang="en-US" sz="3200" dirty="0">
              <a:cs typeface="B Moj" pitchFamily="2" charset="-78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038600" y="2895600"/>
            <a:ext cx="609600" cy="121920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638530">
            <a:off x="2379306" y="2815097"/>
            <a:ext cx="609600" cy="121920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20241686">
            <a:off x="5773761" y="2813554"/>
            <a:ext cx="609600" cy="121920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19800" y="4267200"/>
            <a:ext cx="1676400" cy="1600200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solidFill>
                  <a:schemeClr val="tx1"/>
                </a:solidFill>
                <a:latin typeface="IranNastaliq" pitchFamily="18" charset="0"/>
                <a:cs typeface="D Titr" pitchFamily="2" charset="-78"/>
              </a:rPr>
              <a:t>         تغییر شکل وضو</a:t>
            </a:r>
            <a:endParaRPr lang="en-US" sz="2400" dirty="0">
              <a:solidFill>
                <a:schemeClr val="tx1"/>
              </a:solidFill>
              <a:latin typeface="IranNastaliq" pitchFamily="18" charset="0"/>
              <a:cs typeface="D Titr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29000" y="4572000"/>
            <a:ext cx="1905000" cy="18288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200" dirty="0" smtClean="0">
                <a:latin typeface="IranNastaliq" pitchFamily="18" charset="0"/>
                <a:cs typeface="B Titr" pitchFamily="2" charset="-78"/>
              </a:rPr>
              <a:t>برگرداندن </a:t>
            </a:r>
            <a:r>
              <a:rPr lang="fa-IR" sz="2200" dirty="0" smtClean="0">
                <a:latin typeface="IranNastaliq" pitchFamily="18" charset="0"/>
                <a:cs typeface="B Titr" pitchFamily="2" charset="-78"/>
              </a:rPr>
              <a:t>طرد </a:t>
            </a:r>
            <a:r>
              <a:rPr lang="fa-IR" sz="2100" dirty="0" smtClean="0">
                <a:latin typeface="IranNastaliq" pitchFamily="18" charset="0"/>
                <a:cs typeface="B Titr" pitchFamily="2" charset="-78"/>
              </a:rPr>
              <a:t>شدگان</a:t>
            </a:r>
            <a:r>
              <a:rPr lang="fa-IR" sz="2200" dirty="0" smtClean="0">
                <a:latin typeface="IranNastaliq" pitchFamily="18" charset="0"/>
                <a:cs typeface="B Titr" pitchFamily="2" charset="-78"/>
              </a:rPr>
              <a:t> پیامبر</a:t>
            </a:r>
            <a:endParaRPr lang="en-US" sz="2200" dirty="0">
              <a:latin typeface="IranNastaliq" pitchFamily="18" charset="0"/>
              <a:cs typeface="B Titr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90600" y="4114800"/>
            <a:ext cx="1828800" cy="1752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200" dirty="0" smtClean="0">
                <a:solidFill>
                  <a:srgbClr val="FFFF00"/>
                </a:solidFill>
                <a:latin typeface="IranNastaliq" pitchFamily="18" charset="0"/>
                <a:cs typeface="B Titr" pitchFamily="2" charset="-78"/>
              </a:rPr>
              <a:t>تقسیم       بیت المال بین </a:t>
            </a:r>
            <a:r>
              <a:rPr lang="fa-IR" sz="2200" dirty="0" smtClean="0">
                <a:solidFill>
                  <a:srgbClr val="FFFF00"/>
                </a:solidFill>
                <a:latin typeface="IranNastaliq" pitchFamily="18" charset="0"/>
                <a:cs typeface="B Titr" pitchFamily="2" charset="-78"/>
              </a:rPr>
              <a:t>فامیلها</a:t>
            </a:r>
            <a:endParaRPr lang="en-US" sz="2200" dirty="0">
              <a:solidFill>
                <a:srgbClr val="FFFF00"/>
              </a:solidFill>
              <a:latin typeface="IranNastaliq" pitchFamily="18" charset="0"/>
              <a:cs typeface="B Titr" pitchFamily="2" charset="-78"/>
            </a:endParaRPr>
          </a:p>
        </p:txBody>
      </p:sp>
      <p:sp>
        <p:nvSpPr>
          <p:cNvPr id="11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20000" y="5943600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295400" y="2514600"/>
            <a:ext cx="6475413" cy="1192213"/>
          </a:xfrm>
          <a:prstGeom prst="roundRect">
            <a:avLst>
              <a:gd name="adj" fmla="val 16667"/>
            </a:avLst>
          </a:prstGeom>
          <a:solidFill>
            <a:srgbClr val="33CC33">
              <a:alpha val="34901"/>
            </a:srgbClr>
          </a:solidFill>
          <a:ln w="25400" algn="ctr">
            <a:solidFill>
              <a:srgbClr val="33CC33"/>
            </a:solidFill>
            <a:round/>
            <a:headEnd/>
            <a:tailEnd type="none" w="lg" len="med"/>
          </a:ln>
        </p:spPr>
        <p:txBody>
          <a:bodyPr lIns="90000" tIns="118800" rIns="90000" bIns="0" anchor="ctr"/>
          <a:lstStyle/>
          <a:p>
            <a:pPr algn="ctr" defTabSz="996950" eaLnBrk="0" hangingPunct="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fa-IR" sz="3600" b="1">
                <a:solidFill>
                  <a:srgbClr val="000000"/>
                </a:solidFill>
                <a:latin typeface="IranNastaliq" pitchFamily="18" charset="0"/>
                <a:cs typeface="IranNastaliq" pitchFamily="18" charset="0"/>
              </a:rPr>
              <a:t>واگذاري دو سوم مناصب سياسي به بني اميه در زمان عمر</a:t>
            </a:r>
            <a:endParaRPr lang="en-US" sz="3600" b="1">
              <a:solidFill>
                <a:srgbClr val="000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5400000">
            <a:off x="4161631" y="992981"/>
            <a:ext cx="865188" cy="18732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lIns="18000" tIns="108000" rIns="162000" bIns="10800" anchor="ctr" anchorCtr="1"/>
          <a:lstStyle/>
          <a:p>
            <a:pPr algn="ctr"/>
            <a:endParaRPr lang="en-US" sz="4400" b="1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219200" y="381000"/>
            <a:ext cx="6526213" cy="949325"/>
          </a:xfrm>
          <a:prstGeom prst="roundRect">
            <a:avLst>
              <a:gd name="adj" fmla="val 16667"/>
            </a:avLst>
          </a:prstGeom>
          <a:solidFill>
            <a:srgbClr val="FF99CC">
              <a:alpha val="34901"/>
            </a:srgbClr>
          </a:solidFill>
          <a:ln w="25400" algn="ctr">
            <a:solidFill>
              <a:srgbClr val="FF99CC"/>
            </a:solidFill>
            <a:round/>
            <a:headEnd/>
            <a:tailEnd type="none" w="lg" len="med"/>
          </a:ln>
        </p:spPr>
        <p:txBody>
          <a:bodyPr lIns="0" tIns="108000" rIns="0" bIns="0" anchor="ctr" anchorCtr="1"/>
          <a:lstStyle/>
          <a:p>
            <a:pPr algn="ctr" defTabSz="996950" eaLnBrk="0" hangingPunct="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fa-IR" sz="3600" b="1" dirty="0">
                <a:solidFill>
                  <a:srgbClr val="000000"/>
                </a:solidFill>
                <a:latin typeface="IranNastaliq" pitchFamily="18" charset="0"/>
                <a:cs typeface="IranNastaliq" pitchFamily="18" charset="0"/>
              </a:rPr>
              <a:t>واگذاري يك سوم مناصب سياسي به بني اميه در زمان ابوبكر</a:t>
            </a:r>
            <a:endParaRPr lang="en-US" sz="3600" b="1" dirty="0">
              <a:solidFill>
                <a:srgbClr val="000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676400" y="5181600"/>
            <a:ext cx="5851525" cy="1008063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3" dist="53882" dir="13500000">
              <a:srgbClr val="993D00">
                <a:alpha val="50000"/>
              </a:srgbClr>
            </a:prstShdw>
          </a:effectLst>
        </p:spPr>
        <p:txBody>
          <a:bodyPr wrap="none" tIns="622800" rIns="198000" bIns="0" anchor="ctr" anchorCtr="1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fa-IR" sz="3200" b="1" dirty="0">
                <a:solidFill>
                  <a:srgbClr val="000099"/>
                </a:solidFill>
                <a:latin typeface="IranNastaliq" pitchFamily="18" charset="0"/>
                <a:cs typeface="IranNastaliq" pitchFamily="18" charset="0"/>
              </a:rPr>
              <a:t>به دست آوردن كل حكومت در زمان عثمان</a:t>
            </a:r>
            <a:endParaRPr lang="en-US" sz="3200" b="1" dirty="0">
              <a:solidFill>
                <a:srgbClr val="000099"/>
              </a:solidFill>
              <a:latin typeface="IranNastaliq" pitchFamily="18" charset="0"/>
              <a:cs typeface="IranNastaliq" pitchFamily="18" charset="0"/>
            </a:endParaRPr>
          </a:p>
          <a:p>
            <a:pPr algn="ctr" rtl="0"/>
            <a:endParaRPr lang="en-US" sz="3200" b="1" dirty="0">
              <a:solidFill>
                <a:srgbClr val="000099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5400000">
            <a:off x="4055269" y="3488531"/>
            <a:ext cx="1079500" cy="18748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en-US" sz="3600" b="1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9" name="AutoShap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620000" y="5867400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 algn="ctr" rtl="1">
              <a:buNone/>
            </a:pPr>
            <a:endParaRPr lang="fa-IR" sz="6000" dirty="0" smtClean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  <a:p>
            <a:pPr algn="ctr" rtl="1">
              <a:buNone/>
            </a:pPr>
            <a:r>
              <a:rPr lang="fa-IR" sz="60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ایجاد </a:t>
            </a:r>
            <a:r>
              <a:rPr lang="fa-IR" sz="60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شکاف طبقاتی</a:t>
            </a:r>
          </a:p>
          <a:p>
            <a:pPr algn="justLow" rtl="1">
              <a:buNone/>
            </a:pPr>
            <a:r>
              <a:rPr lang="fa-IR" dirty="0" smtClean="0">
                <a:cs typeface="B Badr" pitchFamily="2" charset="-78"/>
              </a:rPr>
              <a:t>   </a:t>
            </a:r>
            <a:r>
              <a:rPr lang="fa-IR" dirty="0" smtClean="0">
                <a:cs typeface="B Badr" pitchFamily="2" charset="-78"/>
              </a:rPr>
              <a:t>با کنار گذاشته شدن اهل بیت </a:t>
            </a:r>
            <a:r>
              <a:rPr lang="fa-IR" sz="1800" dirty="0" smtClean="0">
                <a:cs typeface="B Badr" pitchFamily="2" charset="-78"/>
              </a:rPr>
              <a:t>عليهم السلام</a:t>
            </a:r>
            <a:r>
              <a:rPr lang="fa-IR" dirty="0" smtClean="0">
                <a:cs typeface="B Badr" pitchFamily="2" charset="-78"/>
              </a:rPr>
              <a:t> از خلافت و به حکومت رسیدن دیگران ، کم کم تقسیم مساوی بیت المال به  فراموشی سپرده شد و بذل و بخششهای ملوکانه در زمان عثمان به اوج رسید چنانکه نقل شده است: روزی به خاطر یک کار کوچک زید بن ثابت دستور داد به او سیصدهزاردرهم بدهند به طوری که خود زید بن ثابت تعجب کرد و این پول را نپذیرفت .</a:t>
            </a:r>
          </a:p>
          <a:p>
            <a:pPr algn="justLow" rtl="1">
              <a:buNone/>
            </a:pPr>
            <a:r>
              <a:rPr lang="fa-IR" dirty="0" smtClean="0">
                <a:solidFill>
                  <a:srgbClr val="0070C0"/>
                </a:solidFill>
                <a:cs typeface="B Badr" pitchFamily="2" charset="-78"/>
              </a:rPr>
              <a:t>   این شیوه خلفا در تقسیم بیت المال  موجب اختلاف طبقاتی شدیدی در جامعه گردید.</a:t>
            </a:r>
            <a:endParaRPr lang="en-US" dirty="0" smtClean="0">
              <a:solidFill>
                <a:srgbClr val="0070C0"/>
              </a:solidFill>
              <a:cs typeface="B Badr" pitchFamily="2" charset="-78"/>
            </a:endParaRPr>
          </a:p>
          <a:p>
            <a:pPr algn="justLow" rtl="1">
              <a:buFont typeface="Wingdings" pitchFamily="2" charset="2"/>
              <a:buNone/>
            </a:pPr>
            <a:endParaRPr lang="en-US" sz="3600" dirty="0" smtClean="0">
              <a:cs typeface="B Badr" pitchFamily="2" charset="-78"/>
            </a:endParaRPr>
          </a:p>
          <a:p>
            <a:pPr algn="justLow" rtl="1">
              <a:buNone/>
            </a:pPr>
            <a:endParaRPr lang="en-US" sz="3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4" name="AutoShap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09600" y="6096000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per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220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30" baseType="lpstr">
      <vt:lpstr>Arial</vt:lpstr>
      <vt:lpstr>Calibri</vt:lpstr>
      <vt:lpstr>B Moj</vt:lpstr>
      <vt:lpstr>IranNastaliq</vt:lpstr>
      <vt:lpstr>0 Homa</vt:lpstr>
      <vt:lpstr>Lucida Sans</vt:lpstr>
      <vt:lpstr>Book Antiqua</vt:lpstr>
      <vt:lpstr>Wingdings 2</vt:lpstr>
      <vt:lpstr>2  Jadid</vt:lpstr>
      <vt:lpstr>Corbel</vt:lpstr>
      <vt:lpstr>Constantia</vt:lpstr>
      <vt:lpstr>D Titr</vt:lpstr>
      <vt:lpstr>B Titr</vt:lpstr>
      <vt:lpstr>Monotype Sorts</vt:lpstr>
      <vt:lpstr>B Badr</vt:lpstr>
      <vt:lpstr>Wingdings</vt:lpstr>
      <vt:lpstr>Wingdings 3</vt:lpstr>
      <vt:lpstr>Consolas</vt:lpstr>
      <vt:lpstr>Office Theme</vt:lpstr>
      <vt:lpstr>Apex</vt:lpstr>
      <vt:lpstr>Metro</vt:lpstr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Aria TM</cp:lastModifiedBy>
  <cp:revision>16</cp:revision>
  <dcterms:created xsi:type="dcterms:W3CDTF">2006-08-16T00:00:00Z</dcterms:created>
  <dcterms:modified xsi:type="dcterms:W3CDTF">2011-11-14T13:28:47Z</dcterms:modified>
</cp:coreProperties>
</file>