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2" r:id="rId5"/>
    <p:sldId id="262" r:id="rId6"/>
    <p:sldId id="263" r:id="rId7"/>
    <p:sldId id="273" r:id="rId8"/>
    <p:sldId id="268" r:id="rId9"/>
    <p:sldId id="264" r:id="rId10"/>
    <p:sldId id="27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2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6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A6E4-1EE5-4FC6-9B23-8CE7A358398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4AB0-0F96-4071-9FC0-CE58A242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 descr="1311222510615212239671661212268625431772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42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 descr="C:\Users\CGco\Desktop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0518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524000" y="332656"/>
            <a:ext cx="792088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300000"/>
              </a:lnSpc>
            </a:pPr>
            <a:r>
              <a:rPr lang="fa-IR" sz="3200" b="1" dirty="0">
                <a:latin typeface="IranNastaliq" pitchFamily="18" charset="0"/>
                <a:cs typeface="IranNastaliq" pitchFamily="18" charset="0"/>
              </a:rPr>
              <a:t>مقام معظم هبری (مدظله العالی)</a:t>
            </a:r>
          </a:p>
          <a:p>
            <a:pPr algn="ctr">
              <a:lnSpc>
                <a:spcPct val="300000"/>
              </a:lnSpc>
            </a:pPr>
            <a:r>
              <a:rPr lang="fa-IR" sz="3200" b="1" dirty="0">
                <a:cs typeface="HABED" pitchFamily="2" charset="-78"/>
              </a:rPr>
              <a:t>شناختن چگونگی ارتباط‏ گیری با دلها </a:t>
            </a:r>
          </a:p>
          <a:p>
            <a:pPr>
              <a:lnSpc>
                <a:spcPct val="300000"/>
              </a:lnSpc>
            </a:pPr>
            <a:r>
              <a:rPr lang="fa-IR" sz="3200" b="1" dirty="0">
                <a:cs typeface="HABED" pitchFamily="2" charset="-78"/>
              </a:rPr>
              <a:t>و مغزهای مردم از طرق تبلیغ صورت می گیرد.</a:t>
            </a:r>
          </a:p>
          <a:p>
            <a:endParaRPr lang="fa-IR" dirty="0"/>
          </a:p>
        </p:txBody>
      </p:sp>
      <p:pic>
        <p:nvPicPr>
          <p:cNvPr id="6" name="Picture 2" descr="ÙØªÛØ¬Ù ØªØµÙÛØ±Û Ø¨Ø±Ø§Û Ø·Ø±Ø­ Ø²ÙÛÙÙ Ù¾Ø§ÙØ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1464" y="214404"/>
            <a:ext cx="9167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300000"/>
              </a:lnSpc>
              <a:tabLst>
                <a:tab pos="1828800" algn="l"/>
              </a:tabLst>
            </a:pPr>
            <a:r>
              <a:rPr lang="fa-IR" sz="2800" dirty="0">
                <a:latin typeface="IranNastaliq" pitchFamily="18" charset="0"/>
                <a:cs typeface="IranNastaliq" pitchFamily="18" charset="0"/>
              </a:rPr>
              <a:t>مقدم مدیریت محترم حوزه علمیه خواهران استان همدان</a:t>
            </a:r>
          </a:p>
          <a:p>
            <a:pPr algn="ctr">
              <a:lnSpc>
                <a:spcPct val="300000"/>
              </a:lnSpc>
              <a:tabLst>
                <a:tab pos="1828800" algn="l"/>
              </a:tabLst>
            </a:pPr>
            <a:r>
              <a:rPr lang="fa-IR" sz="4000" b="1" dirty="0">
                <a:latin typeface="IranNastaliq" pitchFamily="18" charset="0"/>
                <a:cs typeface="B Titr" pitchFamily="2" charset="-78"/>
              </a:rPr>
              <a:t>حضرت حجت الاسلام و المسلمین  فاضلیان</a:t>
            </a:r>
          </a:p>
          <a:p>
            <a:pPr algn="r" rtl="1">
              <a:lnSpc>
                <a:spcPct val="300000"/>
              </a:lnSpc>
              <a:tabLst>
                <a:tab pos="1828800" algn="l"/>
              </a:tabLst>
            </a:pPr>
            <a:r>
              <a:rPr lang="fa-IR" sz="3200" dirty="0">
                <a:latin typeface="IranNastaliq" pitchFamily="18" charset="0"/>
                <a:cs typeface="IranNastaliq" pitchFamily="18" charset="0"/>
              </a:rPr>
              <a:t>				</a:t>
            </a:r>
            <a:r>
              <a:rPr lang="fa-IR" sz="3200" dirty="0" smtClean="0">
                <a:latin typeface="IranNastaliq" pitchFamily="18" charset="0"/>
                <a:cs typeface="IranNastaliq" pitchFamily="18" charset="0"/>
              </a:rPr>
              <a:t>                 را </a:t>
            </a:r>
            <a:r>
              <a:rPr lang="fa-IR" sz="3200" dirty="0">
                <a:latin typeface="IranNastaliq" pitchFamily="18" charset="0"/>
                <a:cs typeface="IranNastaliq" pitchFamily="18" charset="0"/>
              </a:rPr>
              <a:t>گرامی میداریم </a:t>
            </a:r>
            <a:endParaRPr lang="fa-IR" sz="3200" dirty="0">
              <a:solidFill>
                <a:srgbClr val="FF0000"/>
              </a:solidFill>
              <a:cs typeface="Farnaz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16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482" name="Picture 2" descr="تصویر مرتب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88641"/>
            <a:ext cx="8963472" cy="51213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sz="3200" b="1" dirty="0">
                <a:latin typeface="IranNastaliq" pitchFamily="18" charset="0"/>
                <a:cs typeface="IranNastaliq" pitchFamily="18" charset="0"/>
              </a:rPr>
              <a:t>مقدم مدیریت موسسه آموزش عالی </a:t>
            </a:r>
            <a:r>
              <a:rPr lang="fa-IR" sz="3200" b="1" dirty="0" smtClean="0">
                <a:latin typeface="IranNastaliq" pitchFamily="18" charset="0"/>
                <a:cs typeface="IranNastaliq" pitchFamily="18" charset="0"/>
              </a:rPr>
              <a:t>فدک و معاونین محترم</a:t>
            </a:r>
          </a:p>
          <a:p>
            <a:pPr algn="r">
              <a:lnSpc>
                <a:spcPct val="250000"/>
              </a:lnSpc>
            </a:pPr>
            <a:r>
              <a:rPr lang="fa-IR" sz="5400" b="1" dirty="0" smtClean="0">
                <a:cs typeface="B Titr" pitchFamily="2" charset="-78"/>
              </a:rPr>
              <a:t>سرکار خانم جهانگیری</a:t>
            </a:r>
            <a:r>
              <a:rPr lang="fa-IR" sz="4800" dirty="0" smtClean="0">
                <a:latin typeface="IranNastaliq" pitchFamily="18" charset="0"/>
                <a:cs typeface="IranNastaliq" pitchFamily="18" charset="0"/>
              </a:rPr>
              <a:t>	</a:t>
            </a:r>
            <a:r>
              <a:rPr lang="fa-IR" dirty="0" smtClean="0">
                <a:latin typeface="IranNastaliq" pitchFamily="18" charset="0"/>
                <a:cs typeface="IranNastaliq" pitchFamily="18" charset="0"/>
              </a:rPr>
              <a:t>	</a:t>
            </a:r>
          </a:p>
          <a:p>
            <a:pPr>
              <a:lnSpc>
                <a:spcPct val="250000"/>
              </a:lnSpc>
            </a:pPr>
            <a:r>
              <a:rPr lang="fa-IR" sz="5400" dirty="0" smtClean="0">
                <a:latin typeface="IranNastaliq" pitchFamily="18" charset="0"/>
                <a:cs typeface="IranNastaliq" pitchFamily="18" charset="0"/>
              </a:rPr>
              <a:t>را </a:t>
            </a:r>
            <a:r>
              <a:rPr lang="fa-IR" sz="5400" dirty="0">
                <a:latin typeface="IranNastaliq" pitchFamily="18" charset="0"/>
                <a:cs typeface="IranNastaliq" pitchFamily="18" charset="0"/>
              </a:rPr>
              <a:t>گرامی می داریم</a:t>
            </a:r>
            <a:endParaRPr lang="fa-IR" dirty="0"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482" name="Picture 2" descr="تصویر مرتب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0305" y="188640"/>
            <a:ext cx="11539470" cy="5478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sz="3200" b="1" dirty="0">
                <a:latin typeface="IranNastaliq" pitchFamily="18" charset="0"/>
                <a:cs typeface="IranNastaliq" pitchFamily="18" charset="0"/>
              </a:rPr>
              <a:t>مقدم مسئول محترم کمیسیون امور بانوان استان </a:t>
            </a:r>
          </a:p>
          <a:p>
            <a:pPr algn="ctr">
              <a:lnSpc>
                <a:spcPct val="250000"/>
              </a:lnSpc>
            </a:pPr>
            <a:r>
              <a:rPr lang="fa-IR" sz="5400" b="1" dirty="0">
                <a:cs typeface="B Titr" pitchFamily="2" charset="-78"/>
              </a:rPr>
              <a:t>سرکار خانم </a:t>
            </a:r>
            <a:r>
              <a:rPr lang="fa-IR" sz="5400" b="1" dirty="0" smtClean="0">
                <a:cs typeface="B Titr" pitchFamily="2" charset="-78"/>
              </a:rPr>
              <a:t>علیمحمدی</a:t>
            </a:r>
            <a:r>
              <a:rPr lang="fa-IR" sz="4800" dirty="0">
                <a:latin typeface="IranNastaliq" pitchFamily="18" charset="0"/>
                <a:cs typeface="IranNastaliq" pitchFamily="18" charset="0"/>
              </a:rPr>
              <a:t>	</a:t>
            </a:r>
            <a:r>
              <a:rPr lang="fa-IR" dirty="0">
                <a:latin typeface="IranNastaliq" pitchFamily="18" charset="0"/>
                <a:cs typeface="IranNastaliq" pitchFamily="18" charset="0"/>
              </a:rPr>
              <a:t>	</a:t>
            </a:r>
          </a:p>
          <a:p>
            <a:pPr>
              <a:lnSpc>
                <a:spcPct val="250000"/>
              </a:lnSpc>
            </a:pPr>
            <a:r>
              <a:rPr lang="fa-IR" sz="5400" dirty="0">
                <a:latin typeface="IranNastaliq" pitchFamily="18" charset="0"/>
                <a:cs typeface="IranNastaliq" pitchFamily="18" charset="0"/>
              </a:rPr>
              <a:t>را گرامی می داریم</a:t>
            </a:r>
            <a:endParaRPr lang="fa-IR" dirty="0"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07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1065" y="635351"/>
            <a:ext cx="1039751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fa-I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Davat" pitchFamily="2" charset="-78"/>
              </a:rPr>
              <a:t>همایش علمی – پژوهشی</a:t>
            </a:r>
          </a:p>
          <a:p>
            <a:pPr algn="ctr"/>
            <a:endParaRPr lang="fa-I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Davat" pitchFamily="2" charset="-78"/>
            </a:endParaRPr>
          </a:p>
          <a:p>
            <a:pPr algn="ctr"/>
            <a:r>
              <a:rPr lang="fa-IR" sz="7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سیره اقتصادی امام علی</a:t>
            </a:r>
            <a:r>
              <a:rPr lang="fa-IR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(علیه السلام)</a:t>
            </a:r>
            <a:endParaRPr lang="fa-IR" sz="7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Davat" pitchFamily="2" charset="-78"/>
            </a:endParaRPr>
          </a:p>
          <a:p>
            <a:r>
              <a:rPr lang="fa-I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Davat" pitchFamily="2" charset="-78"/>
              </a:rPr>
              <a:t>اردیبهشت 1398</a:t>
            </a:r>
            <a:endParaRPr lang="fa-I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46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C:\Users\CGco\Desktop\55.jpg"/>
          <p:cNvPicPr>
            <a:picLocks noChangeAspect="1" noChangeArrowheads="1"/>
          </p:cNvPicPr>
          <p:nvPr/>
        </p:nvPicPr>
        <p:blipFill rotWithShape="1">
          <a:blip r:embed="rId2"/>
          <a:srcRect b="3286"/>
          <a:stretch/>
        </p:blipFill>
        <p:spPr bwMode="auto">
          <a:xfrm>
            <a:off x="1" y="0"/>
            <a:ext cx="12192898" cy="6632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0010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07"/>
            <a:ext cx="122148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14719" y="22507"/>
            <a:ext cx="92902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6000" dirty="0">
                <a:solidFill>
                  <a:srgbClr val="FFFF00"/>
                </a:solidFill>
                <a:cs typeface="B Titr" panose="00000700000000000000" pitchFamily="2" charset="-78"/>
              </a:rPr>
              <a:t>مقدم</a:t>
            </a:r>
          </a:p>
          <a:p>
            <a:pPr algn="ctr">
              <a:lnSpc>
                <a:spcPct val="200000"/>
              </a:lnSpc>
            </a:pPr>
            <a:r>
              <a:rPr lang="fa-IR" sz="60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6000" dirty="0">
                <a:solidFill>
                  <a:srgbClr val="FF0000"/>
                </a:solidFill>
                <a:cs typeface="B Titr" panose="00000700000000000000" pitchFamily="2" charset="-78"/>
              </a:rPr>
              <a:t>مدعوین و دانش پژوهان محترم</a:t>
            </a:r>
          </a:p>
          <a:p>
            <a:pPr>
              <a:lnSpc>
                <a:spcPct val="200000"/>
              </a:lnSpc>
            </a:pPr>
            <a:r>
              <a:rPr lang="fa-IR" sz="6000" dirty="0">
                <a:solidFill>
                  <a:srgbClr val="FFC000"/>
                </a:solidFill>
                <a:cs typeface="B Titr" panose="00000700000000000000" pitchFamily="2" charset="-78"/>
              </a:rPr>
              <a:t> </a:t>
            </a:r>
            <a:r>
              <a:rPr lang="fa-IR" sz="6000" dirty="0">
                <a:solidFill>
                  <a:srgbClr val="FFFF00"/>
                </a:solidFill>
                <a:cs typeface="B Titr" panose="00000700000000000000" pitchFamily="2" charset="-78"/>
              </a:rPr>
              <a:t>را گرامی می داریم </a:t>
            </a:r>
            <a:endParaRPr lang="en-US" sz="6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995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9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8789"/>
            <a:ext cx="12192000" cy="757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8800" b="1" dirty="0">
                <a:solidFill>
                  <a:srgbClr val="CC3300"/>
                </a:solidFill>
                <a:latin typeface="Aldhabi" panose="01000000000000000000" pitchFamily="2" charset="-78"/>
                <a:cs typeface="B Esfehan" panose="00000700000000000000" pitchFamily="2" charset="-78"/>
              </a:rPr>
              <a:t>مقدم </a:t>
            </a:r>
          </a:p>
          <a:p>
            <a:pPr algn="ctr">
              <a:lnSpc>
                <a:spcPct val="150000"/>
              </a:lnSpc>
            </a:pPr>
            <a:r>
              <a:rPr lang="fa-IR" sz="8800" b="1" dirty="0">
                <a:solidFill>
                  <a:srgbClr val="CC3300"/>
                </a:solidFill>
                <a:latin typeface="Aldhabi" panose="01000000000000000000" pitchFamily="2" charset="-78"/>
                <a:cs typeface="B Esfehan" panose="00000700000000000000" pitchFamily="2" charset="-78"/>
              </a:rPr>
              <a:t>اساتید بزرگوار</a:t>
            </a:r>
          </a:p>
          <a:p>
            <a:pPr>
              <a:lnSpc>
                <a:spcPct val="150000"/>
              </a:lnSpc>
            </a:pPr>
            <a:r>
              <a:rPr lang="fa-IR" sz="8800" b="1" dirty="0">
                <a:solidFill>
                  <a:srgbClr val="CC3300"/>
                </a:solidFill>
                <a:latin typeface="Aldhabi" panose="01000000000000000000" pitchFamily="2" charset="-78"/>
                <a:cs typeface="B Esfehan" panose="00000700000000000000" pitchFamily="2" charset="-78"/>
              </a:rPr>
              <a:t>را گرامی می داریم</a:t>
            </a:r>
          </a:p>
          <a:p>
            <a:pPr algn="r"/>
            <a:endParaRPr lang="en-US" sz="8800" b="1" dirty="0">
              <a:latin typeface="Aldhabi" panose="01000000000000000000" pitchFamily="2" charset="-78"/>
              <a:cs typeface="B Esfeh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73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ÙØªÛØ¬Ù ØªØµÙÛØ±Û Ø¨Ø±Ø§Û Ø²ÙÛÙÙ Ù¾Ø§ÙØ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1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124" y="589761"/>
            <a:ext cx="111531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7200" b="1" dirty="0">
                <a:latin typeface="Aldhabi" panose="01000000000000000000" pitchFamily="2" charset="-78"/>
                <a:cs typeface="B Esfehan" panose="00000700000000000000" pitchFamily="2" charset="-78"/>
              </a:rPr>
              <a:t>مقدم </a:t>
            </a:r>
          </a:p>
          <a:p>
            <a:pPr algn="ctr">
              <a:lnSpc>
                <a:spcPct val="150000"/>
              </a:lnSpc>
            </a:pPr>
            <a:r>
              <a:rPr lang="fa-IR" sz="7200" b="1" dirty="0">
                <a:latin typeface="Aldhabi" panose="01000000000000000000" pitchFamily="2" charset="-78"/>
                <a:cs typeface="B Esfehan" panose="00000700000000000000" pitchFamily="2" charset="-78"/>
              </a:rPr>
              <a:t>مدعوین محترم </a:t>
            </a:r>
          </a:p>
          <a:p>
            <a:pPr>
              <a:lnSpc>
                <a:spcPct val="150000"/>
              </a:lnSpc>
            </a:pPr>
            <a:r>
              <a:rPr lang="fa-IR" sz="7200" b="1" dirty="0">
                <a:latin typeface="Aldhabi" panose="01000000000000000000" pitchFamily="2" charset="-78"/>
                <a:cs typeface="B Esfehan" panose="00000700000000000000" pitchFamily="2" charset="-78"/>
              </a:rPr>
              <a:t>را گرامی می داریم</a:t>
            </a:r>
          </a:p>
          <a:p>
            <a:pPr algn="r"/>
            <a:endParaRPr lang="en-US" sz="7200" b="1" dirty="0">
              <a:latin typeface="Aldhabi" panose="01000000000000000000" pitchFamily="2" charset="-78"/>
              <a:cs typeface="B Esfehan" panose="00000700000000000000" pitchFamily="2" charset="-78"/>
            </a:endParaRPr>
          </a:p>
        </p:txBody>
      </p:sp>
      <p:pic>
        <p:nvPicPr>
          <p:cNvPr id="6" name="Picture 2" descr="C:\Users\CGco\Desktop\77.jpg"/>
          <p:cNvPicPr>
            <a:picLocks noChangeAspect="1" noChangeArrowheads="1"/>
          </p:cNvPicPr>
          <p:nvPr/>
        </p:nvPicPr>
        <p:blipFill rotWithShape="1">
          <a:blip r:embed="rId3"/>
          <a:srcRect l="870" b="7843"/>
          <a:stretch/>
        </p:blipFill>
        <p:spPr bwMode="auto">
          <a:xfrm>
            <a:off x="-103031" y="5946"/>
            <a:ext cx="12398062" cy="6852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8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07"/>
            <a:ext cx="1221486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8833" y="365125"/>
            <a:ext cx="1060496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6000" dirty="0">
                <a:solidFill>
                  <a:srgbClr val="FFFF00"/>
                </a:solidFill>
                <a:cs typeface="B Titr" panose="00000700000000000000" pitchFamily="2" charset="-78"/>
              </a:rPr>
              <a:t>مقدم</a:t>
            </a:r>
          </a:p>
          <a:p>
            <a:pPr algn="ctr">
              <a:lnSpc>
                <a:spcPct val="200000"/>
              </a:lnSpc>
            </a:pPr>
            <a:r>
              <a:rPr lang="fa-IR" sz="60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مدیران و معاونین محترم مدارس علمیه استان همدان</a:t>
            </a:r>
            <a:endParaRPr lang="fa-IR" sz="4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6000" dirty="0">
                <a:solidFill>
                  <a:srgbClr val="FFC000"/>
                </a:solidFill>
                <a:cs typeface="B Titr" panose="00000700000000000000" pitchFamily="2" charset="-78"/>
              </a:rPr>
              <a:t> </a:t>
            </a:r>
            <a:r>
              <a:rPr lang="fa-IR" sz="6000" dirty="0">
                <a:solidFill>
                  <a:srgbClr val="FFFF00"/>
                </a:solidFill>
                <a:cs typeface="B Titr" panose="00000700000000000000" pitchFamily="2" charset="-78"/>
              </a:rPr>
              <a:t>را گرامی می داریم </a:t>
            </a:r>
            <a:endParaRPr lang="en-US" sz="6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6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ØªØµÙÛØ± ÙØ±ØªØ¨Ø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672"/>
            <a:ext cx="9144000" cy="68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9516" y="116632"/>
            <a:ext cx="871296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6600" b="1" dirty="0">
                <a:solidFill>
                  <a:srgbClr val="A11F76"/>
                </a:solidFill>
                <a:latin typeface="Aldhabi" panose="01000000000000000000" pitchFamily="2" charset="-78"/>
                <a:cs typeface="B Esfehan" panose="00000700000000000000" pitchFamily="2" charset="-78"/>
              </a:rPr>
              <a:t>مقدم </a:t>
            </a:r>
          </a:p>
          <a:p>
            <a:pPr algn="ctr">
              <a:lnSpc>
                <a:spcPct val="150000"/>
              </a:lnSpc>
            </a:pPr>
            <a:r>
              <a:rPr lang="fa-IR" sz="6600" b="1" dirty="0">
                <a:solidFill>
                  <a:srgbClr val="A11F76"/>
                </a:solidFill>
                <a:latin typeface="Aldhabi" panose="01000000000000000000" pitchFamily="2" charset="-78"/>
                <a:cs typeface="B Esfehan" panose="00000700000000000000" pitchFamily="2" charset="-78"/>
              </a:rPr>
              <a:t>سرکار خانم منّانی</a:t>
            </a:r>
          </a:p>
          <a:p>
            <a:pPr algn="ctr">
              <a:lnSpc>
                <a:spcPct val="150000"/>
              </a:lnSpc>
            </a:pPr>
            <a:r>
              <a:rPr lang="fa-IR" sz="6600" b="1" dirty="0">
                <a:solidFill>
                  <a:srgbClr val="A11F76"/>
                </a:solidFill>
                <a:latin typeface="Aldhabi" panose="01000000000000000000" pitchFamily="2" charset="-78"/>
                <a:cs typeface="B Esfehan" panose="00000700000000000000" pitchFamily="2" charset="-78"/>
              </a:rPr>
              <a:t> </a:t>
            </a:r>
            <a:r>
              <a:rPr lang="fa-IR" sz="1600" b="1" dirty="0">
                <a:solidFill>
                  <a:srgbClr val="A11F76"/>
                </a:solidFill>
                <a:latin typeface="Aldhabi" panose="01000000000000000000" pitchFamily="2" charset="-78"/>
                <a:cs typeface="B Esfehan" panose="00000700000000000000" pitchFamily="2" charset="-78"/>
              </a:rPr>
              <a:t>از شاگردان با واسطه بانو امین و استاد حوزه و دانشگاه استان اصفهان</a:t>
            </a:r>
            <a:endParaRPr lang="fa-IR" sz="2800" b="1" dirty="0">
              <a:solidFill>
                <a:srgbClr val="A11F76"/>
              </a:solidFill>
              <a:latin typeface="Aldhabi" panose="01000000000000000000" pitchFamily="2" charset="-78"/>
              <a:cs typeface="B Esfehan" panose="00000700000000000000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fa-IR" sz="6600" b="1" dirty="0">
                <a:solidFill>
                  <a:srgbClr val="A11F76"/>
                </a:solidFill>
                <a:latin typeface="Aldhabi" panose="01000000000000000000" pitchFamily="2" charset="-78"/>
                <a:cs typeface="B Esfehan" panose="00000700000000000000" pitchFamily="2" charset="-78"/>
              </a:rPr>
              <a:t>را گرامی می داریم</a:t>
            </a:r>
          </a:p>
          <a:p>
            <a:endParaRPr lang="en-US" sz="6600" b="1" dirty="0">
              <a:latin typeface="Aldhabi" panose="01000000000000000000" pitchFamily="2" charset="-78"/>
              <a:cs typeface="B Esfehan" panose="00000700000000000000" pitchFamily="2" charset="-78"/>
            </a:endParaRPr>
          </a:p>
        </p:txBody>
      </p:sp>
      <p:pic>
        <p:nvPicPr>
          <p:cNvPr id="6" name="Picture 2" descr="تصویر مرتب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692696"/>
            <a:ext cx="8963472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sz="2000" b="1" dirty="0">
                <a:latin typeface="IranNastaliq" pitchFamily="18" charset="0"/>
                <a:cs typeface="IranNastaliq" pitchFamily="18" charset="0"/>
              </a:rPr>
              <a:t>مقدم معاون محترم پژوهش مدیریت حوزه علمیه خواهران استان همدان</a:t>
            </a:r>
          </a:p>
          <a:p>
            <a:pPr algn="ctr">
              <a:lnSpc>
                <a:spcPct val="250000"/>
              </a:lnSpc>
            </a:pPr>
            <a:r>
              <a:rPr lang="fa-IR" sz="5400" b="1" dirty="0">
                <a:cs typeface="B Titr" pitchFamily="2" charset="-78"/>
              </a:rPr>
              <a:t>سرکار خانم ناطقی</a:t>
            </a:r>
            <a:endParaRPr lang="fa-IR" sz="3200" dirty="0">
              <a:cs typeface="B Titr" pitchFamily="2" charset="-78"/>
            </a:endParaRPr>
          </a:p>
          <a:p>
            <a:pPr algn="r" rtl="1">
              <a:lnSpc>
                <a:spcPct val="250000"/>
              </a:lnSpc>
            </a:pPr>
            <a:r>
              <a:rPr lang="fa-IR" dirty="0">
                <a:cs typeface="B Titr" pitchFamily="2" charset="-78"/>
              </a:rPr>
              <a:t>	</a:t>
            </a:r>
            <a:r>
              <a:rPr lang="fa-IR" dirty="0">
                <a:latin typeface="IranNastaliq" pitchFamily="18" charset="0"/>
                <a:cs typeface="IranNastaliq" pitchFamily="18" charset="0"/>
              </a:rPr>
              <a:t>			</a:t>
            </a:r>
            <a:r>
              <a:rPr lang="fa-IR" sz="5400" dirty="0">
                <a:latin typeface="IranNastaliq" pitchFamily="18" charset="0"/>
                <a:cs typeface="IranNastaliq" pitchFamily="18" charset="0"/>
              </a:rPr>
              <a:t>را گرامی می داریم</a:t>
            </a:r>
            <a:endParaRPr lang="fa-IR" dirty="0"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148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Aldhabi</vt:lpstr>
      <vt:lpstr>Arial</vt:lpstr>
      <vt:lpstr>B Davat</vt:lpstr>
      <vt:lpstr>B Esfehan</vt:lpstr>
      <vt:lpstr>B Titr</vt:lpstr>
      <vt:lpstr>Calibri</vt:lpstr>
      <vt:lpstr>Calibri Light</vt:lpstr>
      <vt:lpstr>Farnaz</vt:lpstr>
      <vt:lpstr>HABED</vt:lpstr>
      <vt:lpstr>IranNastaliq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2019-04-24T12:39:55Z</dcterms:created>
  <dcterms:modified xsi:type="dcterms:W3CDTF">2019-04-24T12:54:06Z</dcterms:modified>
</cp:coreProperties>
</file>