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5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9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7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2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5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1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9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2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0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5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4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5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96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7623"/>
          </a:xfrm>
        </p:spPr>
      </p:pic>
    </p:spTree>
    <p:extLst>
      <p:ext uri="{BB962C8B-B14F-4D97-AF65-F5344CB8AC3E}">
        <p14:creationId xmlns:p14="http://schemas.microsoft.com/office/powerpoint/2010/main" val="314427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57645" cy="6858000"/>
          </a:xfrm>
        </p:spPr>
      </p:pic>
    </p:spTree>
    <p:extLst>
      <p:ext uri="{BB962C8B-B14F-4D97-AF65-F5344CB8AC3E}">
        <p14:creationId xmlns:p14="http://schemas.microsoft.com/office/powerpoint/2010/main" val="434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8704" cy="6993228"/>
          </a:xfrm>
        </p:spPr>
      </p:pic>
    </p:spTree>
    <p:extLst>
      <p:ext uri="{BB962C8B-B14F-4D97-AF65-F5344CB8AC3E}">
        <p14:creationId xmlns:p14="http://schemas.microsoft.com/office/powerpoint/2010/main" val="1070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00068" cy="6858000"/>
          </a:xfrm>
        </p:spPr>
      </p:pic>
    </p:spTree>
    <p:extLst>
      <p:ext uri="{BB962C8B-B14F-4D97-AF65-F5344CB8AC3E}">
        <p14:creationId xmlns:p14="http://schemas.microsoft.com/office/powerpoint/2010/main" val="15036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66738" cy="6954592"/>
          </a:xfrm>
        </p:spPr>
      </p:pic>
    </p:spTree>
    <p:extLst>
      <p:ext uri="{BB962C8B-B14F-4D97-AF65-F5344CB8AC3E}">
        <p14:creationId xmlns:p14="http://schemas.microsoft.com/office/powerpoint/2010/main" val="26427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3707" cy="6980351"/>
          </a:xfrm>
        </p:spPr>
      </p:pic>
    </p:spTree>
    <p:extLst>
      <p:ext uri="{BB962C8B-B14F-4D97-AF65-F5344CB8AC3E}">
        <p14:creationId xmlns:p14="http://schemas.microsoft.com/office/powerpoint/2010/main" val="34927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0612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2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1" y="244699"/>
            <a:ext cx="10556382" cy="591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95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9" y="231820"/>
            <a:ext cx="8796269" cy="601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00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3099" cy="6858000"/>
          </a:xfrm>
        </p:spPr>
      </p:pic>
    </p:spTree>
    <p:extLst>
      <p:ext uri="{BB962C8B-B14F-4D97-AF65-F5344CB8AC3E}">
        <p14:creationId xmlns:p14="http://schemas.microsoft.com/office/powerpoint/2010/main" val="2222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11114467" cy="6838682"/>
          </a:xfrm>
        </p:spPr>
      </p:pic>
    </p:spTree>
    <p:extLst>
      <p:ext uri="{BB962C8B-B14F-4D97-AF65-F5344CB8AC3E}">
        <p14:creationId xmlns:p14="http://schemas.microsoft.com/office/powerpoint/2010/main" val="4510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1887" cy="6851561"/>
          </a:xfrm>
        </p:spPr>
      </p:pic>
    </p:spTree>
    <p:extLst>
      <p:ext uri="{BB962C8B-B14F-4D97-AF65-F5344CB8AC3E}">
        <p14:creationId xmlns:p14="http://schemas.microsoft.com/office/powerpoint/2010/main" val="14818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5527" cy="69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9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79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9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44766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0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faeze abolghasemi</dc:creator>
  <cp:lastModifiedBy>faeze abolghasemi</cp:lastModifiedBy>
  <cp:revision>3</cp:revision>
  <dcterms:created xsi:type="dcterms:W3CDTF">2019-12-26T17:11:11Z</dcterms:created>
  <dcterms:modified xsi:type="dcterms:W3CDTF">2020-10-10T06:19:28Z</dcterms:modified>
</cp:coreProperties>
</file>