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77" r:id="rId10"/>
    <p:sldId id="280" r:id="rId11"/>
    <p:sldId id="278" r:id="rId12"/>
    <p:sldId id="279" r:id="rId13"/>
    <p:sldId id="281" r:id="rId1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243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8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94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297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31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139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04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08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98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62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82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10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14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153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093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845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EAE0-960D-46A8-B20E-D6B4CB7D3805}" type="datetimeFigureOut">
              <a:rPr lang="fa-IR" smtClean="0"/>
              <a:t>03/16/1439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0EEC10-B56B-484A-9134-B89B0ECCA0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62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798098">
            <a:off x="504967" y="2404534"/>
            <a:ext cx="2743200" cy="1646302"/>
          </a:xfrm>
        </p:spPr>
        <p:txBody>
          <a:bodyPr/>
          <a:lstStyle/>
          <a:p>
            <a:r>
              <a:rPr lang="fa-IR" dirty="0" smtClean="0"/>
              <a:t>حمیده نقدی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144050"/>
            <a:ext cx="5030217" cy="67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5" y="268406"/>
            <a:ext cx="8596668" cy="13208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268406"/>
            <a:ext cx="5227091" cy="6589594"/>
          </a:xfrm>
        </p:spPr>
      </p:pic>
    </p:spTree>
    <p:extLst>
      <p:ext uri="{BB962C8B-B14F-4D97-AF65-F5344CB8AC3E}">
        <p14:creationId xmlns:p14="http://schemas.microsoft.com/office/powerpoint/2010/main" val="121675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609600"/>
            <a:ext cx="5486399" cy="6248400"/>
          </a:xfrm>
        </p:spPr>
      </p:pic>
    </p:spTree>
    <p:extLst>
      <p:ext uri="{BB962C8B-B14F-4D97-AF65-F5344CB8AC3E}">
        <p14:creationId xmlns:p14="http://schemas.microsoft.com/office/powerpoint/2010/main" val="165265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609600"/>
            <a:ext cx="5650173" cy="6248400"/>
          </a:xfrm>
        </p:spPr>
      </p:pic>
    </p:spTree>
    <p:extLst>
      <p:ext uri="{BB962C8B-B14F-4D97-AF65-F5344CB8AC3E}">
        <p14:creationId xmlns:p14="http://schemas.microsoft.com/office/powerpoint/2010/main" val="135425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609600"/>
            <a:ext cx="4885899" cy="6248400"/>
          </a:xfrm>
        </p:spPr>
      </p:pic>
    </p:spTree>
    <p:extLst>
      <p:ext uri="{BB962C8B-B14F-4D97-AF65-F5344CB8AC3E}">
        <p14:creationId xmlns:p14="http://schemas.microsoft.com/office/powerpoint/2010/main" val="23075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348756" cy="1320800"/>
          </a:xfrm>
        </p:spPr>
        <p:txBody>
          <a:bodyPr/>
          <a:lstStyle/>
          <a:p>
            <a:r>
              <a:rPr lang="fa-IR" dirty="0" smtClean="0"/>
              <a:t>زهرا نجفی آتانی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69" y="609600"/>
            <a:ext cx="3867610" cy="6405349"/>
          </a:xfrm>
        </p:spPr>
      </p:pic>
    </p:spTree>
    <p:extLst>
      <p:ext uri="{BB962C8B-B14F-4D97-AF65-F5344CB8AC3E}">
        <p14:creationId xmlns:p14="http://schemas.microsoft.com/office/powerpoint/2010/main" val="24199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73126">
            <a:off x="6621006" y="1172636"/>
            <a:ext cx="3050623" cy="1311784"/>
          </a:xfrm>
        </p:spPr>
        <p:txBody>
          <a:bodyPr/>
          <a:lstStyle/>
          <a:p>
            <a:pPr algn="r"/>
            <a:r>
              <a:rPr lang="fa-IR" b="1" dirty="0" smtClean="0"/>
              <a:t>مرضیه شیرمحمدی</a:t>
            </a:r>
            <a:endParaRPr lang="fa-I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1" y="272955"/>
            <a:ext cx="4918441" cy="6373504"/>
          </a:xfrm>
        </p:spPr>
      </p:pic>
    </p:spTree>
    <p:extLst>
      <p:ext uri="{BB962C8B-B14F-4D97-AF65-F5344CB8AC3E}">
        <p14:creationId xmlns:p14="http://schemas.microsoft.com/office/powerpoint/2010/main" val="2909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14506">
            <a:off x="6212223" y="1909159"/>
            <a:ext cx="3930960" cy="1626076"/>
          </a:xfrm>
        </p:spPr>
        <p:txBody>
          <a:bodyPr/>
          <a:lstStyle/>
          <a:p>
            <a:pPr algn="r"/>
            <a:r>
              <a:rPr lang="fa-IR" b="1" dirty="0" smtClean="0"/>
              <a:t>معصومه</a:t>
            </a:r>
            <a:br>
              <a:rPr lang="fa-IR" b="1" dirty="0" smtClean="0"/>
            </a:br>
            <a:r>
              <a:rPr lang="fa-IR" b="1" dirty="0" smtClean="0"/>
              <a:t> کشاورز ترک</a:t>
            </a:r>
            <a:endParaRPr lang="fa-I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191070"/>
            <a:ext cx="4830265" cy="6564572"/>
          </a:xfrm>
        </p:spPr>
      </p:pic>
    </p:spTree>
    <p:extLst>
      <p:ext uri="{BB962C8B-B14F-4D97-AF65-F5344CB8AC3E}">
        <p14:creationId xmlns:p14="http://schemas.microsoft.com/office/powerpoint/2010/main" val="2660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248176">
            <a:off x="677685" y="1128215"/>
            <a:ext cx="3307461" cy="1320800"/>
          </a:xfrm>
        </p:spPr>
        <p:txBody>
          <a:bodyPr/>
          <a:lstStyle/>
          <a:p>
            <a:pPr algn="r"/>
            <a:r>
              <a:rPr lang="fa-IR" b="1" dirty="0" smtClean="0"/>
              <a:t>زهرا </a:t>
            </a:r>
            <a:br>
              <a:rPr lang="fa-IR" b="1" dirty="0" smtClean="0"/>
            </a:br>
            <a:r>
              <a:rPr lang="fa-IR" b="1" dirty="0" smtClean="0"/>
              <a:t>نجفی آتانی</a:t>
            </a:r>
            <a:endParaRPr lang="fa-I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70" y="95534"/>
            <a:ext cx="4618236" cy="6762466"/>
          </a:xfrm>
        </p:spPr>
      </p:pic>
    </p:spTree>
    <p:extLst>
      <p:ext uri="{BB962C8B-B14F-4D97-AF65-F5344CB8AC3E}">
        <p14:creationId xmlns:p14="http://schemas.microsoft.com/office/powerpoint/2010/main" val="4964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14815">
            <a:off x="18510" y="1111490"/>
            <a:ext cx="3936803" cy="1438728"/>
          </a:xfrm>
        </p:spPr>
        <p:txBody>
          <a:bodyPr>
            <a:normAutofit/>
          </a:bodyPr>
          <a:lstStyle/>
          <a:p>
            <a:r>
              <a:rPr lang="fa-IR" sz="4000" b="1" dirty="0" smtClean="0"/>
              <a:t>محدثه بهرامی</a:t>
            </a:r>
            <a:endParaRPr lang="fa-I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70" y="0"/>
            <a:ext cx="5510932" cy="6858000"/>
          </a:xfrm>
        </p:spPr>
      </p:pic>
    </p:spTree>
    <p:extLst>
      <p:ext uri="{BB962C8B-B14F-4D97-AF65-F5344CB8AC3E}">
        <p14:creationId xmlns:p14="http://schemas.microsoft.com/office/powerpoint/2010/main" val="394311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منیژه عابدینی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64" y="609600"/>
            <a:ext cx="3894859" cy="5432425"/>
          </a:xfrm>
        </p:spPr>
      </p:pic>
    </p:spTree>
    <p:extLst>
      <p:ext uri="{BB962C8B-B14F-4D97-AF65-F5344CB8AC3E}">
        <p14:creationId xmlns:p14="http://schemas.microsoft.com/office/powerpoint/2010/main" val="251193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فاطمه محمدی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26" y="609600"/>
            <a:ext cx="3757189" cy="6077803"/>
          </a:xfrm>
        </p:spPr>
      </p:pic>
    </p:spTree>
    <p:extLst>
      <p:ext uri="{BB962C8B-B14F-4D97-AF65-F5344CB8AC3E}">
        <p14:creationId xmlns:p14="http://schemas.microsoft.com/office/powerpoint/2010/main" val="24421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0" y="609600"/>
            <a:ext cx="5513696" cy="6248400"/>
          </a:xfrm>
        </p:spPr>
      </p:pic>
    </p:spTree>
    <p:extLst>
      <p:ext uri="{BB962C8B-B14F-4D97-AF65-F5344CB8AC3E}">
        <p14:creationId xmlns:p14="http://schemas.microsoft.com/office/powerpoint/2010/main" val="10537911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15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Tahoma</vt:lpstr>
      <vt:lpstr>Trebuchet MS</vt:lpstr>
      <vt:lpstr>Wingdings 3</vt:lpstr>
      <vt:lpstr>Facet</vt:lpstr>
      <vt:lpstr>حمیده نقدی</vt:lpstr>
      <vt:lpstr>زهرا نجفی آتانی</vt:lpstr>
      <vt:lpstr>مرضیه شیرمحمدی</vt:lpstr>
      <vt:lpstr>معصومه  کشاورز ترک</vt:lpstr>
      <vt:lpstr>زهرا  نجفی آتانی</vt:lpstr>
      <vt:lpstr>محدثه بهرامی</vt:lpstr>
      <vt:lpstr>منیژه عابدینی</vt:lpstr>
      <vt:lpstr>فاطمه محمدی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حمیده نقدی</dc:title>
  <dc:creator>mm</dc:creator>
  <cp:lastModifiedBy>mm</cp:lastModifiedBy>
  <cp:revision>4</cp:revision>
  <dcterms:created xsi:type="dcterms:W3CDTF">2017-11-25T04:31:15Z</dcterms:created>
  <dcterms:modified xsi:type="dcterms:W3CDTF">2017-12-04T06:28:55Z</dcterms:modified>
</cp:coreProperties>
</file>