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2" r:id="rId8"/>
    <p:sldId id="264" r:id="rId9"/>
    <p:sldId id="265" r:id="rId10"/>
    <p:sldId id="266" r:id="rId11"/>
    <p:sldId id="267" r:id="rId12"/>
    <p:sldId id="269" r:id="rId13"/>
    <p:sldId id="281" r:id="rId14"/>
    <p:sldId id="268" r:id="rId15"/>
    <p:sldId id="270" r:id="rId16"/>
    <p:sldId id="272" r:id="rId17"/>
    <p:sldId id="273" r:id="rId18"/>
    <p:sldId id="274" r:id="rId19"/>
    <p:sldId id="275" r:id="rId20"/>
    <p:sldId id="276" r:id="rId21"/>
    <p:sldId id="280" r:id="rId22"/>
    <p:sldId id="277" r:id="rId23"/>
    <p:sldId id="278" r:id="rId24"/>
    <p:sldId id="285" r:id="rId25"/>
    <p:sldId id="283" r:id="rId26"/>
    <p:sldId id="284" r:id="rId27"/>
    <p:sldId id="286" r:id="rId28"/>
    <p:sldId id="287" r:id="rId29"/>
    <p:sldId id="282" r:id="rId30"/>
    <p:sldId id="27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3673F59-1BAD-4CA6-85A9-A364CBDBB04D}" type="datetimeFigureOut">
              <a:rPr lang="en-US" smtClean="0"/>
              <a:pPr/>
              <a:t>4/17/2015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9DA8CC5-D043-443B-8815-334C88FED0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673F59-1BAD-4CA6-85A9-A364CBDBB04D}" type="datetimeFigureOut">
              <a:rPr lang="en-US" smtClean="0"/>
              <a:pPr/>
              <a:t>4/17/2015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DA8CC5-D043-443B-8815-334C88FED0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673F59-1BAD-4CA6-85A9-A364CBDBB04D}" type="datetimeFigureOut">
              <a:rPr lang="en-US" smtClean="0"/>
              <a:pPr/>
              <a:t>4/17/2015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DA8CC5-D043-443B-8815-334C88FED0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673F59-1BAD-4CA6-85A9-A364CBDBB04D}" type="datetimeFigureOut">
              <a:rPr lang="en-US" smtClean="0"/>
              <a:pPr/>
              <a:t>4/17/2015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DA8CC5-D043-443B-8815-334C88FED0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3673F59-1BAD-4CA6-85A9-A364CBDBB04D}" type="datetimeFigureOut">
              <a:rPr lang="en-US" smtClean="0"/>
              <a:pPr/>
              <a:t>4/17/2015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DA8CC5-D043-443B-8815-334C88FED0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673F59-1BAD-4CA6-85A9-A364CBDBB04D}" type="datetimeFigureOut">
              <a:rPr lang="en-US" smtClean="0"/>
              <a:pPr/>
              <a:t>4/17/2015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DA8CC5-D043-443B-8815-334C88FED0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3673F59-1BAD-4CA6-85A9-A364CBDBB04D}" type="datetimeFigureOut">
              <a:rPr lang="en-US" smtClean="0"/>
              <a:pPr/>
              <a:t>4/17/2015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9DA8CC5-D043-443B-8815-334C88FED0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3673F59-1BAD-4CA6-85A9-A364CBDBB04D}" type="datetimeFigureOut">
              <a:rPr lang="en-US" smtClean="0"/>
              <a:pPr/>
              <a:t>4/17/2015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9DA8CC5-D043-443B-8815-334C88FED0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3673F59-1BAD-4CA6-85A9-A364CBDBB04D}" type="datetimeFigureOut">
              <a:rPr lang="en-US" smtClean="0"/>
              <a:pPr/>
              <a:t>4/17/2015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9DA8CC5-D043-443B-8815-334C88FED0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673F59-1BAD-4CA6-85A9-A364CBDBB04D}" type="datetimeFigureOut">
              <a:rPr lang="en-US" smtClean="0"/>
              <a:pPr/>
              <a:t>4/17/2015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DA8CC5-D043-443B-8815-334C88FED0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673F59-1BAD-4CA6-85A9-A364CBDBB04D}" type="datetimeFigureOut">
              <a:rPr lang="en-US" smtClean="0"/>
              <a:pPr/>
              <a:t>4/17/2015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DA8CC5-D043-443B-8815-334C88FED07A}"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3673F59-1BAD-4CA6-85A9-A364CBDBB04D}" type="datetimeFigureOut">
              <a:rPr lang="en-US" smtClean="0"/>
              <a:pPr/>
              <a:t>4/17/2015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9DA8CC5-D043-443B-8815-334C88FED0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انتخاب موضوع پژوهش</a:t>
            </a:r>
            <a:endParaRPr lang="en-US" sz="6000" dirty="0">
              <a:latin typeface="B Titr"/>
            </a:endParaRPr>
          </a:p>
        </p:txBody>
      </p:sp>
      <p:sp>
        <p:nvSpPr>
          <p:cNvPr id="3" name="Subtitle 2"/>
          <p:cNvSpPr>
            <a:spLocks noGrp="1"/>
          </p:cNvSpPr>
          <p:nvPr>
            <p:ph type="subTitle" idx="1"/>
          </p:nvPr>
        </p:nvSpPr>
        <p:spPr>
          <a:xfrm>
            <a:off x="685800" y="3124200"/>
            <a:ext cx="7808976" cy="3276600"/>
          </a:xfrm>
        </p:spPr>
        <p:txBody>
          <a:bodyPr>
            <a:noAutofit/>
          </a:bodyPr>
          <a:lstStyle/>
          <a:p>
            <a:pPr algn="just" rtl="1"/>
            <a:r>
              <a:rPr lang="fa-IR" sz="2800" dirty="0" smtClean="0"/>
              <a:t>عوامل دخیل در </a:t>
            </a:r>
            <a:r>
              <a:rPr lang="fa-IR" sz="2800" dirty="0" smtClean="0"/>
              <a:t>انتخاب موضوع </a:t>
            </a:r>
            <a:r>
              <a:rPr lang="fa-IR" sz="2800" dirty="0" smtClean="0"/>
              <a:t>:</a:t>
            </a:r>
            <a:endParaRPr lang="fa-IR" sz="2800" dirty="0" smtClean="0"/>
          </a:p>
          <a:p>
            <a:pPr marL="493776" indent="-457200" algn="just" rtl="1">
              <a:buAutoNum type="arabicPeriod"/>
            </a:pPr>
            <a:r>
              <a:rPr lang="fa-IR" sz="2800" dirty="0" smtClean="0"/>
              <a:t>شخصیت پژوهشگر و آنچه را که </a:t>
            </a:r>
            <a:r>
              <a:rPr lang="fa-IR" sz="2800" dirty="0" smtClean="0"/>
              <a:t>می خواهد </a:t>
            </a:r>
            <a:r>
              <a:rPr lang="fa-IR" sz="2800" dirty="0" smtClean="0"/>
              <a:t>بداند</a:t>
            </a:r>
          </a:p>
          <a:p>
            <a:pPr marL="493776" indent="-457200" algn="just" rtl="1">
              <a:buAutoNum type="arabicPeriod"/>
            </a:pPr>
            <a:r>
              <a:rPr lang="fa-IR" sz="2800" dirty="0" smtClean="0"/>
              <a:t>محیط و </a:t>
            </a:r>
            <a:r>
              <a:rPr lang="fa-IR" sz="2800" dirty="0" smtClean="0"/>
              <a:t>آنچه </a:t>
            </a:r>
            <a:r>
              <a:rPr lang="fa-IR" sz="2800" dirty="0" smtClean="0"/>
              <a:t>را که نیاز است دانسته شود </a:t>
            </a:r>
          </a:p>
          <a:p>
            <a:pPr marL="493776" indent="-457200" algn="just" rtl="1">
              <a:buAutoNum type="arabicPeriod"/>
            </a:pPr>
            <a:r>
              <a:rPr lang="fa-IR" sz="2800" dirty="0" smtClean="0"/>
              <a:t>وجود منابع </a:t>
            </a:r>
          </a:p>
          <a:p>
            <a:pPr marL="493776" indent="-457200" algn="just" rtl="1">
              <a:buAutoNum type="arabicPeriod"/>
            </a:pPr>
            <a:r>
              <a:rPr lang="fa-IR" sz="2800" dirty="0" smtClean="0"/>
              <a:t>محدودیتها و امکانات موجود در محیط کار</a:t>
            </a:r>
          </a:p>
          <a:p>
            <a:pPr marL="493776" indent="-457200" algn="just" rtl="1">
              <a:buAutoNum type="arabicPeriod"/>
            </a:pPr>
            <a:r>
              <a:rPr lang="fa-IR" sz="2800" dirty="0" smtClean="0"/>
              <a:t>دانش و تجربه کافی در باره موضوع</a:t>
            </a:r>
          </a:p>
          <a:p>
            <a:pPr marL="493776" indent="-457200" algn="just" rtl="1">
              <a:buAutoNum type="arabicPeriod"/>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ملاک های </a:t>
            </a:r>
            <a:r>
              <a:rPr lang="fa-IR" sz="6000" dirty="0" smtClean="0">
                <a:latin typeface="B Titr"/>
              </a:rPr>
              <a:t>ارزشیابی </a:t>
            </a:r>
            <a:r>
              <a:rPr lang="fa-IR" sz="6000" dirty="0" smtClean="0">
                <a:latin typeface="B Titr"/>
              </a:rPr>
              <a:t>مسأله</a:t>
            </a:r>
            <a:endParaRPr lang="en-US" sz="6000" dirty="0">
              <a:latin typeface="B Titr"/>
            </a:endParaRPr>
          </a:p>
        </p:txBody>
      </p:sp>
      <p:sp>
        <p:nvSpPr>
          <p:cNvPr id="3" name="Subtitle 2"/>
          <p:cNvSpPr>
            <a:spLocks noGrp="1"/>
          </p:cNvSpPr>
          <p:nvPr>
            <p:ph type="subTitle" idx="1"/>
          </p:nvPr>
        </p:nvSpPr>
        <p:spPr>
          <a:xfrm>
            <a:off x="381000" y="2667000"/>
            <a:ext cx="8153400" cy="3810000"/>
          </a:xfrm>
        </p:spPr>
        <p:txBody>
          <a:bodyPr>
            <a:noAutofit/>
          </a:bodyPr>
          <a:lstStyle/>
          <a:p>
            <a:pPr marL="550926" indent="-514350" algn="just" rtl="1">
              <a:buAutoNum type="arabicPeriod"/>
            </a:pPr>
            <a:r>
              <a:rPr lang="fa-IR" sz="2400" dirty="0" smtClean="0"/>
              <a:t>تحقیق در مورد </a:t>
            </a:r>
            <a:r>
              <a:rPr lang="fa-IR" sz="2400" dirty="0" smtClean="0"/>
              <a:t>مسأله </a:t>
            </a:r>
            <a:r>
              <a:rPr lang="fa-IR" sz="2400" dirty="0" smtClean="0"/>
              <a:t>مورد پژوهش امکان پذیر باشد. </a:t>
            </a:r>
          </a:p>
          <a:p>
            <a:pPr marL="550926" indent="-514350" algn="just" rtl="1">
              <a:buAutoNum type="arabicPeriod"/>
            </a:pPr>
            <a:r>
              <a:rPr lang="fa-IR" sz="2400" dirty="0" smtClean="0"/>
              <a:t>مسأله </a:t>
            </a:r>
            <a:r>
              <a:rPr lang="fa-IR" sz="2400" dirty="0" smtClean="0"/>
              <a:t>مهم و جدید باشد</a:t>
            </a:r>
          </a:p>
          <a:p>
            <a:pPr marL="550926" indent="-514350" algn="just" rtl="1">
              <a:buAutoNum type="arabicPeriod"/>
            </a:pPr>
            <a:r>
              <a:rPr lang="fa-IR" sz="2400" dirty="0" smtClean="0"/>
              <a:t>متناسب با </a:t>
            </a:r>
            <a:r>
              <a:rPr lang="fa-IR" sz="2400" dirty="0" smtClean="0"/>
              <a:t>ویژگی های </a:t>
            </a:r>
            <a:r>
              <a:rPr lang="fa-IR" sz="2400" dirty="0" smtClean="0"/>
              <a:t>پژوهشگر باشد</a:t>
            </a:r>
          </a:p>
          <a:p>
            <a:pPr marL="550926" indent="-514350" algn="just" rtl="1"/>
            <a:r>
              <a:rPr lang="fa-IR" sz="2400" dirty="0" smtClean="0"/>
              <a:t>مورد علاقه بودن، </a:t>
            </a:r>
            <a:endParaRPr lang="fa-IR" sz="2400" dirty="0" smtClean="0"/>
          </a:p>
          <a:p>
            <a:pPr marL="550926" indent="-514350" algn="just" rtl="1"/>
            <a:r>
              <a:rPr lang="fa-IR" sz="2400" dirty="0" smtClean="0"/>
              <a:t>بضاعت </a:t>
            </a:r>
            <a:r>
              <a:rPr lang="fa-IR" sz="2400" dirty="0" smtClean="0"/>
              <a:t>علمی داشتن، </a:t>
            </a:r>
            <a:endParaRPr lang="fa-IR" sz="2400" dirty="0" smtClean="0"/>
          </a:p>
          <a:p>
            <a:pPr marL="550926" indent="-514350" algn="just" rtl="1"/>
            <a:r>
              <a:rPr lang="fa-IR" sz="2400" dirty="0" smtClean="0"/>
              <a:t>توان </a:t>
            </a:r>
            <a:r>
              <a:rPr lang="fa-IR" sz="2400" dirty="0" smtClean="0"/>
              <a:t>جمع آوری اطلاعات را داشتن، </a:t>
            </a:r>
            <a:endParaRPr lang="fa-IR" sz="2400" dirty="0" smtClean="0"/>
          </a:p>
          <a:p>
            <a:pPr marL="550926" indent="-514350" algn="just" rtl="1"/>
            <a:r>
              <a:rPr lang="fa-IR" sz="2400" dirty="0" smtClean="0"/>
              <a:t>منابع </a:t>
            </a:r>
            <a:r>
              <a:rPr lang="fa-IR" sz="2400" dirty="0" smtClean="0"/>
              <a:t>و ابزار لازم وجود دارد، </a:t>
            </a:r>
            <a:endParaRPr lang="fa-IR" sz="2400" dirty="0" smtClean="0"/>
          </a:p>
          <a:p>
            <a:pPr marL="550926" indent="-514350" algn="just" rtl="1"/>
            <a:r>
              <a:rPr lang="fa-IR" sz="2400" dirty="0" smtClean="0"/>
              <a:t>امکانات </a:t>
            </a:r>
            <a:r>
              <a:rPr lang="fa-IR" sz="2400" dirty="0" smtClean="0"/>
              <a:t>مالی، </a:t>
            </a:r>
            <a:endParaRPr lang="fa-IR" sz="2400" dirty="0" smtClean="0"/>
          </a:p>
          <a:p>
            <a:pPr marL="550926" indent="-514350" algn="just" rtl="1"/>
            <a:r>
              <a:rPr lang="fa-IR" sz="2400" dirty="0" smtClean="0"/>
              <a:t>زمان </a:t>
            </a:r>
            <a:r>
              <a:rPr lang="fa-IR" sz="2400" dirty="0" smtClean="0"/>
              <a:t>و قت لازم ، </a:t>
            </a:r>
            <a:endParaRPr lang="fa-IR" sz="2400" dirty="0" smtClean="0"/>
          </a:p>
          <a:p>
            <a:pPr marL="550926" indent="-514350" algn="just" rtl="1"/>
            <a:r>
              <a:rPr lang="fa-IR" sz="2400" dirty="0" smtClean="0"/>
              <a:t>صبر </a:t>
            </a:r>
            <a:r>
              <a:rPr lang="fa-IR" sz="2400" dirty="0" smtClean="0"/>
              <a:t>و حوصله لازم را داشتن</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a:bodyPr>
          <a:lstStyle/>
          <a:p>
            <a:r>
              <a:rPr lang="fa-IR" sz="6000" dirty="0" smtClean="0">
                <a:latin typeface="B Titr"/>
              </a:rPr>
              <a:t>2. تعریف مفاهیم</a:t>
            </a:r>
            <a:endParaRPr lang="en-US" sz="6000" dirty="0">
              <a:latin typeface="B Titr"/>
            </a:endParaRPr>
          </a:p>
        </p:txBody>
      </p:sp>
      <p:sp>
        <p:nvSpPr>
          <p:cNvPr id="3" name="Subtitle 2"/>
          <p:cNvSpPr>
            <a:spLocks noGrp="1"/>
          </p:cNvSpPr>
          <p:nvPr>
            <p:ph type="subTitle" idx="1"/>
          </p:nvPr>
        </p:nvSpPr>
        <p:spPr/>
        <p:txBody>
          <a:bodyPr>
            <a:noAutofit/>
          </a:bodyPr>
          <a:lstStyle/>
          <a:p>
            <a:pPr algn="just" rtl="1"/>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فرضیه </a:t>
            </a:r>
            <a:br>
              <a:rPr lang="fa-IR" sz="6000" dirty="0" smtClean="0">
                <a:latin typeface="B Titr"/>
              </a:rPr>
            </a:br>
            <a:endParaRPr lang="en-US" sz="6000" dirty="0">
              <a:latin typeface="B Titr"/>
            </a:endParaRPr>
          </a:p>
        </p:txBody>
      </p:sp>
      <p:sp>
        <p:nvSpPr>
          <p:cNvPr id="4" name="Rectangle 3"/>
          <p:cNvSpPr>
            <a:spLocks noGrp="1" noChangeArrowheads="1"/>
          </p:cNvSpPr>
          <p:nvPr>
            <p:ph type="subTitle" idx="1"/>
          </p:nvPr>
        </p:nvSpPr>
        <p:spPr/>
        <p:txBody>
          <a:bodyPr>
            <a:noAutofit/>
          </a:bodyPr>
          <a:lstStyle/>
          <a:p>
            <a:pPr algn="justLow" rtl="1">
              <a:buFont typeface="Wingdings" pitchFamily="2" charset="2"/>
              <a:buNone/>
            </a:pPr>
            <a:r>
              <a:rPr lang="fa-IR" sz="3200" dirty="0">
                <a:solidFill>
                  <a:schemeClr val="tx1"/>
                </a:solidFill>
                <a:cs typeface="Zar" pitchFamily="2" charset="-78"/>
              </a:rPr>
              <a:t>عبارتست از حدس یا گمان اندیشمندانه درباره ماهیت، چگونگی و روابط بین پدیده ها، اشیاء ومتغیرها، که محقق را در تشخیص نزدیکترین و محتمل</a:t>
            </a:r>
            <a:r>
              <a:rPr lang="en-US" sz="3200" dirty="0">
                <a:solidFill>
                  <a:schemeClr val="tx1"/>
                </a:solidFill>
              </a:rPr>
              <a:t>‌</a:t>
            </a:r>
            <a:r>
              <a:rPr lang="fa-IR" sz="3200" dirty="0">
                <a:solidFill>
                  <a:schemeClr val="tx1"/>
                </a:solidFill>
                <a:cs typeface="Zar" pitchFamily="2" charset="-78"/>
              </a:rPr>
              <a:t>ترین راه برای کشف مجهول کمک می</a:t>
            </a:r>
            <a:r>
              <a:rPr lang="en-US" sz="3200" dirty="0">
                <a:solidFill>
                  <a:schemeClr val="tx1"/>
                </a:solidFill>
              </a:rPr>
              <a:t>‌</a:t>
            </a:r>
            <a:r>
              <a:rPr lang="fa-IR" sz="3200" dirty="0">
                <a:solidFill>
                  <a:schemeClr val="tx1"/>
                </a:solidFill>
                <a:cs typeface="Zar" pitchFamily="2" charset="-78"/>
              </a:rPr>
              <a:t>نماید.</a:t>
            </a:r>
            <a:endParaRPr lang="en-US" sz="3200" dirty="0">
              <a:solidFill>
                <a:schemeClr val="tx1"/>
              </a:solidFill>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فرضیه </a:t>
            </a:r>
            <a:br>
              <a:rPr lang="fa-IR" sz="6000" dirty="0" smtClean="0">
                <a:latin typeface="B Titr"/>
              </a:rPr>
            </a:br>
            <a:endParaRPr lang="en-US" sz="6000" dirty="0">
              <a:latin typeface="B Titr"/>
            </a:endParaRPr>
          </a:p>
        </p:txBody>
      </p:sp>
      <p:sp>
        <p:nvSpPr>
          <p:cNvPr id="4" name="Rectangle 3"/>
          <p:cNvSpPr>
            <a:spLocks noGrp="1" noChangeArrowheads="1"/>
          </p:cNvSpPr>
          <p:nvPr>
            <p:ph type="subTitle" idx="1"/>
          </p:nvPr>
        </p:nvSpPr>
        <p:spPr/>
        <p:txBody>
          <a:bodyPr>
            <a:noAutofit/>
          </a:bodyPr>
          <a:lstStyle/>
          <a:p>
            <a:pPr algn="justLow" rtl="1">
              <a:buFont typeface="Wingdings" pitchFamily="2" charset="2"/>
              <a:buNone/>
            </a:pPr>
            <a:r>
              <a:rPr lang="fa-IR" sz="3200" dirty="0" smtClean="0">
                <a:solidFill>
                  <a:schemeClr val="tx1"/>
                </a:solidFill>
                <a:cs typeface="Zar" pitchFamily="2" charset="-78"/>
              </a:rPr>
              <a:t>فرضیه حدس بخردانای در باره رابطه دو یا چند متغیر است که به صورت جملهای خبری بیان شده و نشانگر نتایج مورد انتظار است</a:t>
            </a:r>
          </a:p>
          <a:p>
            <a:pPr algn="justLow" rtl="1">
              <a:buFont typeface="Wingdings" pitchFamily="2" charset="2"/>
              <a:buNone/>
            </a:pPr>
            <a:r>
              <a:rPr lang="fa-IR" sz="3200" dirty="0" smtClean="0">
                <a:solidFill>
                  <a:schemeClr val="tx1"/>
                </a:solidFill>
                <a:cs typeface="Zar" pitchFamily="2" charset="-78"/>
              </a:rPr>
              <a:t>فرضیه حدسی است زیرکانه و علمی که باید به کمک واقعیات مورد بررسی قرار گیرد و سپس تأیید یا رد گردد.</a:t>
            </a:r>
            <a:endParaRPr lang="en-US" sz="3200" dirty="0">
              <a:solidFill>
                <a:schemeClr val="tx1"/>
              </a:solidFill>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نقش فرضیه در پژوهش</a:t>
            </a:r>
            <a:endParaRPr lang="en-US" sz="6000" dirty="0">
              <a:latin typeface="B Titr"/>
            </a:endParaRPr>
          </a:p>
        </p:txBody>
      </p:sp>
      <p:sp>
        <p:nvSpPr>
          <p:cNvPr id="3" name="Subtitle 2"/>
          <p:cNvSpPr>
            <a:spLocks noGrp="1"/>
          </p:cNvSpPr>
          <p:nvPr>
            <p:ph type="subTitle" idx="1"/>
          </p:nvPr>
        </p:nvSpPr>
        <p:spPr/>
        <p:txBody>
          <a:bodyPr>
            <a:noAutofit/>
          </a:bodyPr>
          <a:lstStyle/>
          <a:p>
            <a:pPr algn="justLow" rtl="1"/>
            <a:r>
              <a:rPr lang="fa-IR" sz="2800" dirty="0" smtClean="0">
                <a:solidFill>
                  <a:schemeClr val="tx1"/>
                </a:solidFill>
                <a:cs typeface="Zar" pitchFamily="2" charset="-78"/>
              </a:rPr>
              <a:t>1)مطالعه منابع و ادبیات مربوط به موضوع جهت</a:t>
            </a:r>
            <a:r>
              <a:rPr lang="en-US" sz="2800" dirty="0" smtClean="0">
                <a:solidFill>
                  <a:schemeClr val="tx1"/>
                </a:solidFill>
              </a:rPr>
              <a:t>‌</a:t>
            </a:r>
            <a:r>
              <a:rPr lang="fa-IR" sz="2800" dirty="0" smtClean="0">
                <a:solidFill>
                  <a:schemeClr val="tx1"/>
                </a:solidFill>
                <a:cs typeface="Zar" pitchFamily="2" charset="-78"/>
              </a:rPr>
              <a:t>دار شود.</a:t>
            </a:r>
          </a:p>
          <a:p>
            <a:pPr algn="justLow" rtl="1"/>
            <a:r>
              <a:rPr lang="fa-IR" sz="2800" dirty="0" smtClean="0">
                <a:solidFill>
                  <a:schemeClr val="tx1"/>
                </a:solidFill>
                <a:cs typeface="Zar" pitchFamily="2" charset="-78"/>
              </a:rPr>
              <a:t>2)پژوهشگر را نسبت به جنبه</a:t>
            </a:r>
            <a:r>
              <a:rPr lang="en-US" sz="2800" dirty="0" smtClean="0">
                <a:solidFill>
                  <a:schemeClr val="tx1"/>
                </a:solidFill>
              </a:rPr>
              <a:t>‌</a:t>
            </a:r>
            <a:r>
              <a:rPr lang="fa-IR" sz="2800" dirty="0" smtClean="0">
                <a:solidFill>
                  <a:schemeClr val="tx1"/>
                </a:solidFill>
                <a:cs typeface="Zar" pitchFamily="2" charset="-78"/>
              </a:rPr>
              <a:t>های موقعیتی و معنی</a:t>
            </a:r>
            <a:r>
              <a:rPr lang="en-US" sz="2800" dirty="0" smtClean="0">
                <a:solidFill>
                  <a:schemeClr val="tx1"/>
                </a:solidFill>
              </a:rPr>
              <a:t>‌</a:t>
            </a:r>
            <a:r>
              <a:rPr lang="fa-IR" sz="2800" dirty="0" smtClean="0">
                <a:solidFill>
                  <a:schemeClr val="tx1"/>
                </a:solidFill>
                <a:cs typeface="Zar" pitchFamily="2" charset="-78"/>
              </a:rPr>
              <a:t>دار مساله پژوهش حساس</a:t>
            </a:r>
            <a:r>
              <a:rPr lang="en-US" sz="2800" dirty="0" smtClean="0">
                <a:solidFill>
                  <a:schemeClr val="tx1"/>
                </a:solidFill>
              </a:rPr>
              <a:t>‌</a:t>
            </a:r>
            <a:r>
              <a:rPr lang="fa-IR" sz="2800" dirty="0" smtClean="0">
                <a:solidFill>
                  <a:schemeClr val="tx1"/>
                </a:solidFill>
                <a:cs typeface="Zar" pitchFamily="2" charset="-78"/>
              </a:rPr>
              <a:t>تر می</a:t>
            </a:r>
            <a:r>
              <a:rPr lang="en-US" sz="2800" dirty="0" smtClean="0">
                <a:solidFill>
                  <a:schemeClr val="tx1"/>
                </a:solidFill>
              </a:rPr>
              <a:t>‌</a:t>
            </a:r>
            <a:r>
              <a:rPr lang="fa-IR" sz="2800" dirty="0" smtClean="0">
                <a:solidFill>
                  <a:schemeClr val="tx1"/>
                </a:solidFill>
                <a:cs typeface="Zar" pitchFamily="2" charset="-78"/>
              </a:rPr>
              <a:t>نماید.</a:t>
            </a:r>
          </a:p>
          <a:p>
            <a:pPr algn="justLow" rtl="1"/>
            <a:r>
              <a:rPr lang="fa-IR" sz="2800" dirty="0" smtClean="0">
                <a:solidFill>
                  <a:schemeClr val="tx1"/>
                </a:solidFill>
                <a:cs typeface="Zar" pitchFamily="2" charset="-78"/>
              </a:rPr>
              <a:t>3)فرضیه باعث می</a:t>
            </a:r>
            <a:r>
              <a:rPr lang="fa-IR" sz="2800" dirty="0" smtClean="0">
                <a:solidFill>
                  <a:schemeClr val="tx1"/>
                </a:solidFill>
              </a:rPr>
              <a:t>‌</a:t>
            </a:r>
            <a:r>
              <a:rPr lang="fa-IR" sz="2800" dirty="0" smtClean="0">
                <a:solidFill>
                  <a:schemeClr val="tx1"/>
                </a:solidFill>
                <a:cs typeface="Zar" pitchFamily="2" charset="-78"/>
              </a:rPr>
              <a:t>شود تا محقق مساله پژوهش را بهتر درک کرده و روشهای جمع</a:t>
            </a:r>
            <a:r>
              <a:rPr lang="en-US" sz="2800" dirty="0" smtClean="0">
                <a:solidFill>
                  <a:schemeClr val="tx1"/>
                </a:solidFill>
              </a:rPr>
              <a:t>‌</a:t>
            </a:r>
            <a:r>
              <a:rPr lang="fa-IR" sz="2800" dirty="0" smtClean="0">
                <a:solidFill>
                  <a:schemeClr val="tx1"/>
                </a:solidFill>
                <a:cs typeface="Zar" pitchFamily="2" charset="-78"/>
              </a:rPr>
              <a:t>آوری اطلاعات را بهتر تعیین نماید.</a:t>
            </a:r>
          </a:p>
          <a:p>
            <a:pPr algn="justLow" rtl="1"/>
            <a:r>
              <a:rPr lang="fa-IR" sz="2800" dirty="0" smtClean="0">
                <a:solidFill>
                  <a:schemeClr val="tx1"/>
                </a:solidFill>
                <a:cs typeface="Zar" pitchFamily="2" charset="-78"/>
              </a:rPr>
              <a:t>4)فرضیه چارچوبی را برای تفسیر اطلاعات جمع</a:t>
            </a:r>
            <a:r>
              <a:rPr lang="en-US" sz="2800" dirty="0" smtClean="0">
                <a:solidFill>
                  <a:schemeClr val="tx1"/>
                </a:solidFill>
              </a:rPr>
              <a:t>‌</a:t>
            </a:r>
            <a:r>
              <a:rPr lang="fa-IR" sz="2800" dirty="0" smtClean="0">
                <a:solidFill>
                  <a:schemeClr val="tx1"/>
                </a:solidFill>
                <a:cs typeface="Zar" pitchFamily="2" charset="-78"/>
              </a:rPr>
              <a:t>آوری شده و نتیجه</a:t>
            </a:r>
            <a:r>
              <a:rPr lang="en-US" sz="2800" dirty="0" smtClean="0">
                <a:solidFill>
                  <a:schemeClr val="tx1"/>
                </a:solidFill>
              </a:rPr>
              <a:t>‌</a:t>
            </a:r>
            <a:r>
              <a:rPr lang="fa-IR" sz="2800" dirty="0" smtClean="0">
                <a:solidFill>
                  <a:schemeClr val="tx1"/>
                </a:solidFill>
                <a:cs typeface="Zar" pitchFamily="2" charset="-78"/>
              </a:rPr>
              <a:t>گیری از آن ارائه می</a:t>
            </a:r>
            <a:r>
              <a:rPr lang="en-US" sz="2800" dirty="0" smtClean="0">
                <a:solidFill>
                  <a:schemeClr val="tx1"/>
                </a:solidFill>
              </a:rPr>
              <a:t>‌</a:t>
            </a:r>
            <a:r>
              <a:rPr lang="fa-IR" sz="2800" dirty="0" smtClean="0">
                <a:solidFill>
                  <a:schemeClr val="tx1"/>
                </a:solidFill>
                <a:cs typeface="Zar" pitchFamily="2" charset="-78"/>
              </a:rPr>
              <a:t>دهد.</a:t>
            </a:r>
            <a:endParaRPr lang="en-US" sz="2800" dirty="0">
              <a:solidFill>
                <a:schemeClr val="tx1"/>
              </a:solidFill>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ویژگیهای یک فرضیه خوب</a:t>
            </a:r>
            <a:endParaRPr lang="en-US" sz="6000" dirty="0">
              <a:latin typeface="B Titr"/>
            </a:endParaRPr>
          </a:p>
        </p:txBody>
      </p:sp>
      <p:sp>
        <p:nvSpPr>
          <p:cNvPr id="3" name="Subtitle 2"/>
          <p:cNvSpPr>
            <a:spLocks noGrp="1"/>
          </p:cNvSpPr>
          <p:nvPr>
            <p:ph type="subTitle" idx="1"/>
          </p:nvPr>
        </p:nvSpPr>
        <p:spPr>
          <a:xfrm>
            <a:off x="722376" y="2487168"/>
            <a:ext cx="7772400" cy="3608832"/>
          </a:xfrm>
        </p:spPr>
        <p:txBody>
          <a:bodyPr>
            <a:noAutofit/>
          </a:bodyPr>
          <a:lstStyle/>
          <a:p>
            <a:pPr rtl="1">
              <a:lnSpc>
                <a:spcPct val="80000"/>
              </a:lnSpc>
            </a:pPr>
            <a:r>
              <a:rPr lang="fa-IR" sz="2800" dirty="0" smtClean="0">
                <a:solidFill>
                  <a:schemeClr val="tx1"/>
                </a:solidFill>
                <a:cs typeface="Zar" pitchFamily="2" charset="-78"/>
              </a:rPr>
              <a:t>1)فرضیه باید قدرت تبیین حقایق را داشته باشد.</a:t>
            </a:r>
          </a:p>
          <a:p>
            <a:pPr rtl="1">
              <a:lnSpc>
                <a:spcPct val="80000"/>
              </a:lnSpc>
            </a:pPr>
            <a:r>
              <a:rPr lang="fa-IR" sz="2800" dirty="0" smtClean="0">
                <a:solidFill>
                  <a:schemeClr val="tx1"/>
                </a:solidFill>
                <a:cs typeface="Zar" pitchFamily="2" charset="-78"/>
              </a:rPr>
              <a:t>2)فرصیه باید بتواند پاسخ مساله تحقیق را بدهد.</a:t>
            </a:r>
          </a:p>
          <a:p>
            <a:pPr rtl="1">
              <a:lnSpc>
                <a:spcPct val="80000"/>
              </a:lnSpc>
            </a:pPr>
            <a:r>
              <a:rPr lang="fa-IR" sz="2800" dirty="0" smtClean="0">
                <a:solidFill>
                  <a:schemeClr val="tx1"/>
                </a:solidFill>
                <a:cs typeface="Zar" pitchFamily="2" charset="-78"/>
              </a:rPr>
              <a:t>3)فرضیه باید قابلیت حذف حقایق نامرتبط با مساله تحقیق را داشته باشد.</a:t>
            </a:r>
          </a:p>
          <a:p>
            <a:pPr rtl="1">
              <a:lnSpc>
                <a:spcPct val="80000"/>
              </a:lnSpc>
            </a:pPr>
            <a:r>
              <a:rPr lang="fa-IR" sz="2800" dirty="0" smtClean="0">
                <a:solidFill>
                  <a:schemeClr val="tx1"/>
                </a:solidFill>
                <a:cs typeface="Zar" pitchFamily="2" charset="-78"/>
              </a:rPr>
              <a:t>4)فرضیه باید ساده و قابل فهم باشد.</a:t>
            </a:r>
          </a:p>
          <a:p>
            <a:pPr rtl="1">
              <a:lnSpc>
                <a:spcPct val="80000"/>
              </a:lnSpc>
            </a:pPr>
            <a:r>
              <a:rPr lang="fa-IR" sz="2800" dirty="0" smtClean="0">
                <a:solidFill>
                  <a:schemeClr val="tx1"/>
                </a:solidFill>
                <a:cs typeface="Zar" pitchFamily="2" charset="-78"/>
              </a:rPr>
              <a:t>5)فرضیه باید قابلیت آزمون داشته باشد.</a:t>
            </a:r>
          </a:p>
          <a:p>
            <a:pPr rtl="1">
              <a:lnSpc>
                <a:spcPct val="80000"/>
              </a:lnSpc>
            </a:pPr>
            <a:r>
              <a:rPr lang="fa-IR" sz="2800" dirty="0" smtClean="0">
                <a:solidFill>
                  <a:schemeClr val="tx1"/>
                </a:solidFill>
                <a:cs typeface="Zar" pitchFamily="2" charset="-78"/>
              </a:rPr>
              <a:t>6)فرضیه نباید با اصول علمی تایید شده مغایرت داشته باشد.</a:t>
            </a:r>
          </a:p>
          <a:p>
            <a:pPr rtl="1">
              <a:lnSpc>
                <a:spcPct val="80000"/>
              </a:lnSpc>
            </a:pPr>
            <a:r>
              <a:rPr lang="fa-IR" sz="2800" dirty="0" smtClean="0">
                <a:solidFill>
                  <a:schemeClr val="tx1"/>
                </a:solidFill>
                <a:cs typeface="Zar" pitchFamily="2" charset="-78"/>
              </a:rPr>
              <a:t>7)فرضیه نباید از واژه</a:t>
            </a:r>
            <a:r>
              <a:rPr lang="en-US" sz="2800" dirty="0" smtClean="0">
                <a:solidFill>
                  <a:schemeClr val="tx1"/>
                </a:solidFill>
              </a:rPr>
              <a:t>‌</a:t>
            </a:r>
            <a:r>
              <a:rPr lang="fa-IR" sz="2800" dirty="0" smtClean="0">
                <a:solidFill>
                  <a:schemeClr val="tx1"/>
                </a:solidFill>
                <a:cs typeface="Zar" pitchFamily="2" charset="-78"/>
              </a:rPr>
              <a:t>ها و مفاهیم ارزشی استفاده کند.</a:t>
            </a:r>
          </a:p>
          <a:p>
            <a:pPr rtl="1">
              <a:lnSpc>
                <a:spcPct val="80000"/>
              </a:lnSpc>
            </a:pPr>
            <a:r>
              <a:rPr lang="fa-IR" sz="2800" dirty="0" smtClean="0">
                <a:solidFill>
                  <a:schemeClr val="tx1"/>
                </a:solidFill>
                <a:cs typeface="Zar" pitchFamily="2" charset="-78"/>
              </a:rPr>
              <a:t>8)فرضیه باید به مطالعه و پژوهش جهت بدهد.</a:t>
            </a:r>
          </a:p>
          <a:p>
            <a:pPr rtl="1">
              <a:lnSpc>
                <a:spcPct val="80000"/>
              </a:lnSpc>
            </a:pPr>
            <a:r>
              <a:rPr lang="fa-IR" sz="2800" dirty="0" smtClean="0">
                <a:solidFill>
                  <a:schemeClr val="tx1"/>
                </a:solidFill>
                <a:cs typeface="Zar" pitchFamily="2" charset="-78"/>
              </a:rPr>
              <a:t>9)فرضیه باید به صورت جمله خبری باشد.</a:t>
            </a:r>
          </a:p>
          <a:p>
            <a:pPr rtl="1">
              <a:lnSpc>
                <a:spcPct val="80000"/>
              </a:lnSpc>
            </a:pPr>
            <a:r>
              <a:rPr lang="fa-IR" sz="2800" dirty="0" smtClean="0">
                <a:solidFill>
                  <a:schemeClr val="tx1"/>
                </a:solidFill>
                <a:cs typeface="Zar" pitchFamily="2" charset="-78"/>
              </a:rPr>
              <a:t> 10)در یک فرضیه خوب اصطلاحات و واژه</a:t>
            </a:r>
            <a:r>
              <a:rPr lang="en-US" sz="2800" dirty="0" smtClean="0">
                <a:solidFill>
                  <a:schemeClr val="tx1"/>
                </a:solidFill>
              </a:rPr>
              <a:t>‌</a:t>
            </a:r>
            <a:r>
              <a:rPr lang="fa-IR" sz="2800" dirty="0" smtClean="0">
                <a:solidFill>
                  <a:schemeClr val="tx1"/>
                </a:solidFill>
                <a:cs typeface="Zar" pitchFamily="2" charset="-78"/>
              </a:rPr>
              <a:t>های اختصاصی تعریف می‌شوند.</a:t>
            </a:r>
            <a:endParaRPr lang="en-US" sz="2800" dirty="0">
              <a:solidFill>
                <a:schemeClr val="tx1"/>
              </a:solidFill>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تفاوت فرضیه و مشاهده</a:t>
            </a:r>
            <a:endParaRPr lang="en-US" sz="6000" dirty="0">
              <a:latin typeface="B Titr"/>
            </a:endParaRPr>
          </a:p>
        </p:txBody>
      </p:sp>
      <p:sp>
        <p:nvSpPr>
          <p:cNvPr id="3" name="Subtitle 2"/>
          <p:cNvSpPr>
            <a:spLocks noGrp="1"/>
          </p:cNvSpPr>
          <p:nvPr>
            <p:ph type="subTitle" idx="1"/>
          </p:nvPr>
        </p:nvSpPr>
        <p:spPr>
          <a:xfrm>
            <a:off x="609600" y="3685032"/>
            <a:ext cx="7885176" cy="2563368"/>
          </a:xfrm>
        </p:spPr>
        <p:txBody>
          <a:bodyPr>
            <a:noAutofit/>
          </a:bodyPr>
          <a:lstStyle/>
          <a:p>
            <a:pPr algn="justLow" rtl="1"/>
            <a:r>
              <a:rPr lang="fa-IR" sz="2800" dirty="0" smtClean="0">
                <a:solidFill>
                  <a:schemeClr val="tx1"/>
                </a:solidFill>
                <a:cs typeface="Zar" pitchFamily="2" charset="-78"/>
              </a:rPr>
              <a:t>مشاهده یعنی آنچه که هست یا آنچه دیده </a:t>
            </a:r>
            <a:r>
              <a:rPr lang="fa-IR" sz="2800" dirty="0" smtClean="0">
                <a:solidFill>
                  <a:schemeClr val="tx1"/>
                </a:solidFill>
                <a:cs typeface="Zar" pitchFamily="2" charset="-78"/>
              </a:rPr>
              <a:t>می شود </a:t>
            </a:r>
            <a:r>
              <a:rPr lang="fa-IR" sz="2800" dirty="0" smtClean="0">
                <a:solidFill>
                  <a:schemeClr val="tx1"/>
                </a:solidFill>
                <a:cs typeface="Zar" pitchFamily="2" charset="-78"/>
              </a:rPr>
              <a:t>(ارتباط بین پیشرفت تحصیلی و طبقه اجتماعی</a:t>
            </a:r>
          </a:p>
          <a:p>
            <a:pPr algn="justLow" rtl="1"/>
            <a:endParaRPr lang="fa-IR" sz="2800" dirty="0">
              <a:solidFill>
                <a:schemeClr val="tx1"/>
              </a:solidFill>
              <a:cs typeface="Zar" pitchFamily="2" charset="-78"/>
            </a:endParaRPr>
          </a:p>
          <a:p>
            <a:pPr algn="justLow" rtl="1"/>
            <a:r>
              <a:rPr lang="fa-IR" sz="2800" dirty="0" smtClean="0">
                <a:solidFill>
                  <a:schemeClr val="tx1"/>
                </a:solidFill>
                <a:cs typeface="Zar" pitchFamily="2" charset="-78"/>
              </a:rPr>
              <a:t>فرضیه انتظار محقق در باره روابط بین متغیرها است.</a:t>
            </a:r>
            <a:endParaRPr lang="en-US" sz="2800" dirty="0">
              <a:solidFill>
                <a:schemeClr val="tx1"/>
              </a:solidFill>
              <a:cs typeface="Zar" pitchFamily="2" charset="-78"/>
            </a:endParaRPr>
          </a:p>
        </p:txBody>
      </p:sp>
    </p:spTree>
    <p:extLst>
      <p:ext uri="{BB962C8B-B14F-4D97-AF65-F5344CB8AC3E}">
        <p14:creationId xmlns:p14="http://schemas.microsoft.com/office/powerpoint/2010/main" val="17530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a:bodyPr>
          <a:lstStyle/>
          <a:p>
            <a:r>
              <a:rPr lang="fa-IR" sz="6000" dirty="0" smtClean="0">
                <a:latin typeface="B Titr"/>
              </a:rPr>
              <a:t>منابع فرضیه</a:t>
            </a:r>
            <a:endParaRPr lang="en-US" sz="6000" dirty="0">
              <a:latin typeface="B Titr"/>
            </a:endParaRPr>
          </a:p>
        </p:txBody>
      </p:sp>
      <p:sp>
        <p:nvSpPr>
          <p:cNvPr id="3" name="Subtitle 2"/>
          <p:cNvSpPr>
            <a:spLocks noGrp="1"/>
          </p:cNvSpPr>
          <p:nvPr>
            <p:ph type="subTitle" idx="1"/>
          </p:nvPr>
        </p:nvSpPr>
        <p:spPr/>
        <p:txBody>
          <a:bodyPr>
            <a:noAutofit/>
          </a:bodyPr>
          <a:lstStyle/>
          <a:p>
            <a:pPr algn="justLow" rtl="1"/>
            <a:r>
              <a:rPr lang="fa-IR" sz="2800" dirty="0" smtClean="0">
                <a:solidFill>
                  <a:schemeClr val="tx1"/>
                </a:solidFill>
                <a:cs typeface="Zar" pitchFamily="2" charset="-78"/>
              </a:rPr>
              <a:t>راه کامل برای تدوین یک فرضیه وجود ندارد</a:t>
            </a:r>
          </a:p>
          <a:p>
            <a:pPr algn="justLow" rtl="1"/>
            <a:r>
              <a:rPr lang="fa-IR" sz="2800" dirty="0" smtClean="0">
                <a:solidFill>
                  <a:schemeClr val="tx1"/>
                </a:solidFill>
                <a:cs typeface="Zar" pitchFamily="2" charset="-78"/>
              </a:rPr>
              <a:t>تدوین یک فرضیه مناسب با تکیه بر تجربه امکان پذیر است </a:t>
            </a:r>
          </a:p>
          <a:p>
            <a:pPr algn="justLow" rtl="1"/>
            <a:r>
              <a:rPr lang="fa-IR" sz="2800" dirty="0" smtClean="0">
                <a:solidFill>
                  <a:schemeClr val="tx1"/>
                </a:solidFill>
                <a:cs typeface="Zar" pitchFamily="2" charset="-78"/>
              </a:rPr>
              <a:t>پشتکار ، تلاش محقق در جمع اوری اطلاعات</a:t>
            </a:r>
            <a:r>
              <a:rPr lang="en-US" sz="2800" dirty="0" smtClean="0">
                <a:solidFill>
                  <a:schemeClr val="tx1"/>
                </a:solidFill>
                <a:cs typeface="Zar" pitchFamily="2" charset="-78"/>
              </a:rPr>
              <a:t> </a:t>
            </a:r>
            <a:r>
              <a:rPr lang="fa-IR" sz="2800" dirty="0" smtClean="0">
                <a:solidFill>
                  <a:schemeClr val="tx1"/>
                </a:solidFill>
                <a:cs typeface="Zar" pitchFamily="2" charset="-78"/>
              </a:rPr>
              <a:t>اولیه و کسب آگاهی در مورد</a:t>
            </a:r>
            <a:r>
              <a:rPr lang="en-US" sz="2800" dirty="0" smtClean="0">
                <a:solidFill>
                  <a:schemeClr val="tx1"/>
                </a:solidFill>
                <a:cs typeface="Zar" pitchFamily="2" charset="-78"/>
              </a:rPr>
              <a:t> </a:t>
            </a:r>
            <a:r>
              <a:rPr lang="fa-IR" sz="2800" dirty="0" smtClean="0">
                <a:solidFill>
                  <a:schemeClr val="tx1"/>
                </a:solidFill>
                <a:cs typeface="Zar" pitchFamily="2" charset="-78"/>
              </a:rPr>
              <a:t>مسئله در تدوین فرضیه  نقش مهمی دارد. </a:t>
            </a:r>
            <a:endParaRPr lang="en-US" sz="2800" dirty="0">
              <a:solidFill>
                <a:schemeClr val="tx1"/>
              </a:solidFill>
              <a:cs typeface="Zar" pitchFamily="2" charset="-78"/>
            </a:endParaRPr>
          </a:p>
        </p:txBody>
      </p:sp>
    </p:spTree>
    <p:extLst>
      <p:ext uri="{BB962C8B-B14F-4D97-AF65-F5344CB8AC3E}">
        <p14:creationId xmlns:p14="http://schemas.microsoft.com/office/powerpoint/2010/main" val="17530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a:bodyPr>
          <a:lstStyle/>
          <a:p>
            <a:r>
              <a:rPr lang="fa-IR" sz="6000" dirty="0" smtClean="0">
                <a:latin typeface="B Titr"/>
              </a:rPr>
              <a:t>اهمیت فرضیه </a:t>
            </a:r>
            <a:endParaRPr lang="en-US" sz="6000" dirty="0">
              <a:latin typeface="B Titr"/>
            </a:endParaRPr>
          </a:p>
        </p:txBody>
      </p:sp>
      <p:sp>
        <p:nvSpPr>
          <p:cNvPr id="3" name="Subtitle 2"/>
          <p:cNvSpPr>
            <a:spLocks noGrp="1"/>
          </p:cNvSpPr>
          <p:nvPr>
            <p:ph type="subTitle" idx="1"/>
          </p:nvPr>
        </p:nvSpPr>
        <p:spPr>
          <a:xfrm>
            <a:off x="685800" y="3685032"/>
            <a:ext cx="7808976" cy="2639568"/>
          </a:xfrm>
        </p:spPr>
        <p:txBody>
          <a:bodyPr>
            <a:noAutofit/>
          </a:bodyPr>
          <a:lstStyle/>
          <a:p>
            <a:pPr algn="justLow" rtl="1"/>
            <a:r>
              <a:rPr lang="fa-IR" sz="2800" dirty="0" smtClean="0">
                <a:solidFill>
                  <a:schemeClr val="tx1"/>
                </a:solidFill>
                <a:cs typeface="Zar" pitchFamily="2" charset="-78"/>
              </a:rPr>
              <a:t>راهنمای پژوهشگر در انتخاب طرح تحقیق (ویژگی آزمودنیها، ابزار اندازه گیری)</a:t>
            </a:r>
          </a:p>
          <a:p>
            <a:pPr algn="justLow" rtl="1"/>
            <a:r>
              <a:rPr lang="fa-IR" sz="2800" dirty="0" smtClean="0">
                <a:solidFill>
                  <a:schemeClr val="tx1"/>
                </a:solidFill>
                <a:cs typeface="Zar" pitchFamily="2" charset="-78"/>
              </a:rPr>
              <a:t>وسیلهای برای آگاهی دیگران از موضوع پژوهش</a:t>
            </a:r>
            <a:endParaRPr lang="en-US" sz="2800" dirty="0">
              <a:solidFill>
                <a:schemeClr val="tx1"/>
              </a:solidFill>
              <a:cs typeface="Zar" pitchFamily="2" charset="-78"/>
            </a:endParaRPr>
          </a:p>
        </p:txBody>
      </p:sp>
    </p:spTree>
    <p:extLst>
      <p:ext uri="{BB962C8B-B14F-4D97-AF65-F5344CB8AC3E}">
        <p14:creationId xmlns:p14="http://schemas.microsoft.com/office/powerpoint/2010/main" val="17530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a:bodyPr>
          <a:lstStyle/>
          <a:p>
            <a:r>
              <a:rPr lang="fa-IR" sz="6000" dirty="0" smtClean="0">
                <a:latin typeface="B Titr"/>
              </a:rPr>
              <a:t>ملاکهای تدوین فرضیه </a:t>
            </a:r>
            <a:endParaRPr lang="en-US" sz="6000" dirty="0">
              <a:latin typeface="B Titr"/>
            </a:endParaRPr>
          </a:p>
        </p:txBody>
      </p:sp>
      <p:sp>
        <p:nvSpPr>
          <p:cNvPr id="3" name="Subtitle 2"/>
          <p:cNvSpPr>
            <a:spLocks noGrp="1"/>
          </p:cNvSpPr>
          <p:nvPr>
            <p:ph type="subTitle" idx="1"/>
          </p:nvPr>
        </p:nvSpPr>
        <p:spPr/>
        <p:txBody>
          <a:bodyPr>
            <a:noAutofit/>
          </a:bodyPr>
          <a:lstStyle/>
          <a:p>
            <a:pPr marL="550926" indent="-514350" algn="justLow" rtl="1">
              <a:buAutoNum type="arabicPeriod"/>
            </a:pPr>
            <a:r>
              <a:rPr lang="fa-IR" sz="2800" dirty="0" smtClean="0">
                <a:solidFill>
                  <a:schemeClr val="tx1"/>
                </a:solidFill>
                <a:cs typeface="Zar" pitchFamily="2" charset="-78"/>
              </a:rPr>
              <a:t>رابطه بین دو یا چند متغیر را حدس بزند</a:t>
            </a:r>
          </a:p>
          <a:p>
            <a:pPr marL="550926" indent="-514350" algn="justLow" rtl="1">
              <a:buAutoNum type="arabicPeriod"/>
            </a:pPr>
            <a:r>
              <a:rPr lang="fa-IR" sz="2800" dirty="0" smtClean="0">
                <a:solidFill>
                  <a:schemeClr val="tx1"/>
                </a:solidFill>
                <a:cs typeface="Zar" pitchFamily="2" charset="-78"/>
              </a:rPr>
              <a:t>به صورت یک جمله</a:t>
            </a:r>
            <a:r>
              <a:rPr lang="en-US" sz="2800" dirty="0" smtClean="0">
                <a:solidFill>
                  <a:schemeClr val="tx1"/>
                </a:solidFill>
                <a:cs typeface="Zar" pitchFamily="2" charset="-78"/>
              </a:rPr>
              <a:t> </a:t>
            </a:r>
            <a:r>
              <a:rPr lang="fa-IR" sz="2800" dirty="0" smtClean="0">
                <a:solidFill>
                  <a:schemeClr val="tx1"/>
                </a:solidFill>
                <a:cs typeface="Zar" pitchFamily="2" charset="-78"/>
              </a:rPr>
              <a:t>ای اخباری، روشن و بدون ابهام بیان شود</a:t>
            </a:r>
          </a:p>
          <a:p>
            <a:pPr marL="550926" indent="-514350" algn="justLow" rtl="1">
              <a:buAutoNum type="arabicPeriod"/>
            </a:pPr>
            <a:r>
              <a:rPr lang="fa-IR" sz="2800" dirty="0" smtClean="0">
                <a:solidFill>
                  <a:schemeClr val="tx1"/>
                </a:solidFill>
                <a:cs typeface="Zar" pitchFamily="2" charset="-78"/>
              </a:rPr>
              <a:t>قابل آزمون باشد </a:t>
            </a:r>
            <a:endParaRPr lang="en-US" sz="2800" dirty="0">
              <a:solidFill>
                <a:schemeClr val="tx1"/>
              </a:solidFill>
              <a:cs typeface="Zar" pitchFamily="2" charset="-78"/>
            </a:endParaRPr>
          </a:p>
        </p:txBody>
      </p:sp>
    </p:spTree>
    <p:extLst>
      <p:ext uri="{BB962C8B-B14F-4D97-AF65-F5344CB8AC3E}">
        <p14:creationId xmlns:p14="http://schemas.microsoft.com/office/powerpoint/2010/main" val="175300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تعیین و تدوین </a:t>
            </a:r>
            <a:r>
              <a:rPr lang="fa-IR" sz="6000" dirty="0" smtClean="0">
                <a:latin typeface="B Titr"/>
              </a:rPr>
              <a:t>مسأله </a:t>
            </a:r>
            <a:r>
              <a:rPr lang="fa-IR" sz="6000" dirty="0" smtClean="0">
                <a:latin typeface="B Titr"/>
              </a:rPr>
              <a:t/>
            </a:r>
            <a:br>
              <a:rPr lang="fa-IR" sz="6000" dirty="0" smtClean="0">
                <a:latin typeface="B Titr"/>
              </a:rPr>
            </a:br>
            <a:endParaRPr lang="en-US" sz="6000" dirty="0">
              <a:latin typeface="B Titr"/>
            </a:endParaRPr>
          </a:p>
        </p:txBody>
      </p:sp>
      <p:sp>
        <p:nvSpPr>
          <p:cNvPr id="3" name="Subtitle 2"/>
          <p:cNvSpPr>
            <a:spLocks noGrp="1"/>
          </p:cNvSpPr>
          <p:nvPr>
            <p:ph type="subTitle" idx="1"/>
          </p:nvPr>
        </p:nvSpPr>
        <p:spPr/>
        <p:txBody>
          <a:bodyPr>
            <a:noAutofit/>
          </a:bodyPr>
          <a:lstStyle/>
          <a:p>
            <a:pPr algn="just" rtl="1"/>
            <a:r>
              <a:rPr lang="fa-IR" sz="2800" dirty="0" smtClean="0"/>
              <a:t>شناخت دقیق </a:t>
            </a:r>
            <a:r>
              <a:rPr lang="fa-IR" sz="2800" dirty="0" smtClean="0"/>
              <a:t>مسأله</a:t>
            </a:r>
            <a:endParaRPr lang="fa-IR" sz="2800" dirty="0" smtClean="0"/>
          </a:p>
          <a:p>
            <a:pPr algn="just" rtl="1"/>
            <a:r>
              <a:rPr lang="fa-IR" sz="2800" dirty="0" smtClean="0"/>
              <a:t>با تفکر و ارزشیابی عقاید مطرح شده در باره </a:t>
            </a:r>
            <a:r>
              <a:rPr lang="fa-IR" sz="2800" dirty="0" smtClean="0"/>
              <a:t>مسأله</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ملاکهای فرضیه از نظر دونالد اری</a:t>
            </a:r>
            <a:endParaRPr lang="en-US" sz="6000" dirty="0">
              <a:latin typeface="B Titr"/>
            </a:endParaRPr>
          </a:p>
        </p:txBody>
      </p:sp>
      <p:sp>
        <p:nvSpPr>
          <p:cNvPr id="3" name="Subtitle 2"/>
          <p:cNvSpPr>
            <a:spLocks noGrp="1"/>
          </p:cNvSpPr>
          <p:nvPr>
            <p:ph type="subTitle" idx="1"/>
          </p:nvPr>
        </p:nvSpPr>
        <p:spPr>
          <a:xfrm>
            <a:off x="533400" y="3685032"/>
            <a:ext cx="7961376" cy="2868168"/>
          </a:xfrm>
        </p:spPr>
        <p:txBody>
          <a:bodyPr>
            <a:noAutofit/>
          </a:bodyPr>
          <a:lstStyle/>
          <a:p>
            <a:pPr algn="justLow" rtl="1"/>
            <a:r>
              <a:rPr lang="fa-IR" sz="2800" dirty="0" smtClean="0">
                <a:solidFill>
                  <a:schemeClr val="tx1"/>
                </a:solidFill>
                <a:cs typeface="Zar" pitchFamily="2" charset="-78"/>
              </a:rPr>
              <a:t>قدرت تبیین داشته باشد (چرا اتومبیل روشن نمیشود؟ چون پنچر است، باطری ضعیف است.</a:t>
            </a:r>
          </a:p>
          <a:p>
            <a:pPr algn="justLow" rtl="1"/>
            <a:r>
              <a:rPr lang="fa-IR" sz="2800" dirty="0" smtClean="0">
                <a:solidFill>
                  <a:schemeClr val="tx1"/>
                </a:solidFill>
                <a:cs typeface="Zar" pitchFamily="2" charset="-78"/>
              </a:rPr>
              <a:t>رابطه مورد انتظار بین متغیرها را بیان کند (</a:t>
            </a:r>
          </a:p>
          <a:p>
            <a:pPr algn="justLow" rtl="1"/>
            <a:r>
              <a:rPr lang="fa-IR" sz="2800" dirty="0" smtClean="0">
                <a:solidFill>
                  <a:schemeClr val="tx1"/>
                </a:solidFill>
                <a:cs typeface="Zar" pitchFamily="2" charset="-78"/>
              </a:rPr>
              <a:t>قابل آزمون باشد</a:t>
            </a:r>
          </a:p>
          <a:p>
            <a:pPr algn="justLow" rtl="1"/>
            <a:r>
              <a:rPr lang="fa-IR" sz="2800" dirty="0" smtClean="0">
                <a:solidFill>
                  <a:schemeClr val="tx1"/>
                </a:solidFill>
                <a:cs typeface="Zar" pitchFamily="2" charset="-78"/>
              </a:rPr>
              <a:t>با اصول کلی دانش موجود هماهنگ باشد.</a:t>
            </a:r>
          </a:p>
          <a:p>
            <a:pPr algn="justLow" rtl="1"/>
            <a:r>
              <a:rPr lang="fa-IR" sz="2800" dirty="0" smtClean="0">
                <a:solidFill>
                  <a:schemeClr val="tx1"/>
                </a:solidFill>
                <a:cs typeface="Zar" pitchFamily="2" charset="-78"/>
              </a:rPr>
              <a:t>فرضیه بایستی تا حد امکان روشن و دقیق باشد (برای هر مسئله یک فرضیه، </a:t>
            </a:r>
          </a:p>
          <a:p>
            <a:pPr algn="justLow" rtl="1"/>
            <a:endParaRPr lang="en-US" sz="2800" dirty="0">
              <a:solidFill>
                <a:schemeClr val="tx1"/>
              </a:solidFill>
              <a:cs typeface="Zar" pitchFamily="2" charset="-78"/>
            </a:endParaRPr>
          </a:p>
        </p:txBody>
      </p:sp>
    </p:spTree>
    <p:extLst>
      <p:ext uri="{BB962C8B-B14F-4D97-AF65-F5344CB8AC3E}">
        <p14:creationId xmlns:p14="http://schemas.microsoft.com/office/powerpoint/2010/main" val="17530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Line 4"/>
          <p:cNvSpPr>
            <a:spLocks noChangeShapeType="1"/>
          </p:cNvSpPr>
          <p:nvPr/>
        </p:nvSpPr>
        <p:spPr bwMode="auto">
          <a:xfrm flipH="1">
            <a:off x="203200" y="263525"/>
            <a:ext cx="8664575" cy="0"/>
          </a:xfrm>
          <a:prstGeom prst="line">
            <a:avLst/>
          </a:prstGeom>
          <a:noFill/>
          <a:ln w="9525">
            <a:solidFill>
              <a:schemeClr val="tx1"/>
            </a:solidFill>
            <a:round/>
            <a:headEnd/>
            <a:tailEnd/>
          </a:ln>
        </p:spPr>
        <p:txBody>
          <a:bodyPr/>
          <a:lstStyle/>
          <a:p>
            <a:endParaRPr lang="en-US"/>
          </a:p>
        </p:txBody>
      </p:sp>
      <p:sp>
        <p:nvSpPr>
          <p:cNvPr id="111621" name="Line 5"/>
          <p:cNvSpPr>
            <a:spLocks noChangeShapeType="1"/>
          </p:cNvSpPr>
          <p:nvPr/>
        </p:nvSpPr>
        <p:spPr bwMode="auto">
          <a:xfrm flipH="1">
            <a:off x="176213" y="779463"/>
            <a:ext cx="8664575" cy="0"/>
          </a:xfrm>
          <a:prstGeom prst="line">
            <a:avLst/>
          </a:prstGeom>
          <a:noFill/>
          <a:ln w="9525">
            <a:solidFill>
              <a:schemeClr val="tx1"/>
            </a:solidFill>
            <a:round/>
            <a:headEnd/>
            <a:tailEnd/>
          </a:ln>
        </p:spPr>
        <p:txBody>
          <a:bodyPr/>
          <a:lstStyle/>
          <a:p>
            <a:endParaRPr lang="en-US"/>
          </a:p>
        </p:txBody>
      </p:sp>
      <p:sp>
        <p:nvSpPr>
          <p:cNvPr id="111622" name="Line 6"/>
          <p:cNvSpPr>
            <a:spLocks noChangeShapeType="1"/>
          </p:cNvSpPr>
          <p:nvPr/>
        </p:nvSpPr>
        <p:spPr bwMode="auto">
          <a:xfrm flipH="1">
            <a:off x="190500" y="6008688"/>
            <a:ext cx="8664575" cy="0"/>
          </a:xfrm>
          <a:prstGeom prst="line">
            <a:avLst/>
          </a:prstGeom>
          <a:noFill/>
          <a:ln w="9525">
            <a:solidFill>
              <a:schemeClr val="tx1"/>
            </a:solidFill>
            <a:round/>
            <a:headEnd/>
            <a:tailEnd/>
          </a:ln>
        </p:spPr>
        <p:txBody>
          <a:bodyPr/>
          <a:lstStyle/>
          <a:p>
            <a:endParaRPr lang="en-US"/>
          </a:p>
        </p:txBody>
      </p:sp>
      <p:sp>
        <p:nvSpPr>
          <p:cNvPr id="111623" name="Line 7"/>
          <p:cNvSpPr>
            <a:spLocks noChangeShapeType="1"/>
          </p:cNvSpPr>
          <p:nvPr/>
        </p:nvSpPr>
        <p:spPr bwMode="auto">
          <a:xfrm>
            <a:off x="8867775" y="263525"/>
            <a:ext cx="0" cy="5734050"/>
          </a:xfrm>
          <a:prstGeom prst="line">
            <a:avLst/>
          </a:prstGeom>
          <a:noFill/>
          <a:ln w="9525">
            <a:solidFill>
              <a:schemeClr val="tx1"/>
            </a:solidFill>
            <a:round/>
            <a:headEnd/>
            <a:tailEnd/>
          </a:ln>
        </p:spPr>
        <p:txBody>
          <a:bodyPr/>
          <a:lstStyle/>
          <a:p>
            <a:endParaRPr lang="en-US"/>
          </a:p>
        </p:txBody>
      </p:sp>
      <p:sp>
        <p:nvSpPr>
          <p:cNvPr id="111624" name="Line 8"/>
          <p:cNvSpPr>
            <a:spLocks noChangeShapeType="1"/>
          </p:cNvSpPr>
          <p:nvPr/>
        </p:nvSpPr>
        <p:spPr bwMode="auto">
          <a:xfrm>
            <a:off x="8140700" y="250825"/>
            <a:ext cx="0" cy="5734050"/>
          </a:xfrm>
          <a:prstGeom prst="line">
            <a:avLst/>
          </a:prstGeom>
          <a:noFill/>
          <a:ln w="9525">
            <a:solidFill>
              <a:schemeClr val="tx1"/>
            </a:solidFill>
            <a:round/>
            <a:headEnd/>
            <a:tailEnd/>
          </a:ln>
        </p:spPr>
        <p:txBody>
          <a:bodyPr/>
          <a:lstStyle/>
          <a:p>
            <a:endParaRPr lang="en-US"/>
          </a:p>
        </p:txBody>
      </p:sp>
      <p:sp>
        <p:nvSpPr>
          <p:cNvPr id="111625" name="Line 9"/>
          <p:cNvSpPr>
            <a:spLocks noChangeShapeType="1"/>
          </p:cNvSpPr>
          <p:nvPr/>
        </p:nvSpPr>
        <p:spPr bwMode="auto">
          <a:xfrm>
            <a:off x="2527300" y="266700"/>
            <a:ext cx="0" cy="5734050"/>
          </a:xfrm>
          <a:prstGeom prst="line">
            <a:avLst/>
          </a:prstGeom>
          <a:noFill/>
          <a:ln w="9525">
            <a:solidFill>
              <a:schemeClr val="tx1"/>
            </a:solidFill>
            <a:round/>
            <a:headEnd/>
            <a:tailEnd/>
          </a:ln>
        </p:spPr>
        <p:txBody>
          <a:bodyPr/>
          <a:lstStyle/>
          <a:p>
            <a:endParaRPr lang="en-US"/>
          </a:p>
        </p:txBody>
      </p:sp>
      <p:sp>
        <p:nvSpPr>
          <p:cNvPr id="111626" name="Line 10"/>
          <p:cNvSpPr>
            <a:spLocks noChangeShapeType="1"/>
          </p:cNvSpPr>
          <p:nvPr/>
        </p:nvSpPr>
        <p:spPr bwMode="auto">
          <a:xfrm>
            <a:off x="185738" y="268288"/>
            <a:ext cx="0" cy="5734050"/>
          </a:xfrm>
          <a:prstGeom prst="line">
            <a:avLst/>
          </a:prstGeom>
          <a:noFill/>
          <a:ln w="9525">
            <a:solidFill>
              <a:schemeClr val="tx1"/>
            </a:solidFill>
            <a:round/>
            <a:headEnd/>
            <a:tailEnd/>
          </a:ln>
        </p:spPr>
        <p:txBody>
          <a:bodyPr/>
          <a:lstStyle/>
          <a:p>
            <a:endParaRPr lang="en-US"/>
          </a:p>
        </p:txBody>
      </p:sp>
      <p:sp>
        <p:nvSpPr>
          <p:cNvPr id="111627" name="Line 11"/>
          <p:cNvSpPr>
            <a:spLocks noChangeShapeType="1"/>
          </p:cNvSpPr>
          <p:nvPr/>
        </p:nvSpPr>
        <p:spPr bwMode="auto">
          <a:xfrm>
            <a:off x="1771650" y="268288"/>
            <a:ext cx="0" cy="5734050"/>
          </a:xfrm>
          <a:prstGeom prst="line">
            <a:avLst/>
          </a:prstGeom>
          <a:noFill/>
          <a:ln w="9525">
            <a:solidFill>
              <a:schemeClr val="tx1"/>
            </a:solidFill>
            <a:round/>
            <a:headEnd/>
            <a:tailEnd/>
          </a:ln>
        </p:spPr>
        <p:txBody>
          <a:bodyPr/>
          <a:lstStyle/>
          <a:p>
            <a:endParaRPr lang="en-US"/>
          </a:p>
        </p:txBody>
      </p:sp>
      <p:sp>
        <p:nvSpPr>
          <p:cNvPr id="111629" name="Line 13"/>
          <p:cNvSpPr>
            <a:spLocks noChangeShapeType="1"/>
          </p:cNvSpPr>
          <p:nvPr/>
        </p:nvSpPr>
        <p:spPr bwMode="auto">
          <a:xfrm>
            <a:off x="1014413" y="254000"/>
            <a:ext cx="0" cy="5734050"/>
          </a:xfrm>
          <a:prstGeom prst="line">
            <a:avLst/>
          </a:prstGeom>
          <a:noFill/>
          <a:ln w="9525">
            <a:solidFill>
              <a:schemeClr val="tx1"/>
            </a:solidFill>
            <a:round/>
            <a:headEnd/>
            <a:tailEnd/>
          </a:ln>
        </p:spPr>
        <p:txBody>
          <a:bodyPr/>
          <a:lstStyle/>
          <a:p>
            <a:endParaRPr lang="en-US"/>
          </a:p>
        </p:txBody>
      </p:sp>
      <p:sp>
        <p:nvSpPr>
          <p:cNvPr id="111630" name="Text Box 14"/>
          <p:cNvSpPr txBox="1">
            <a:spLocks noChangeArrowheads="1"/>
          </p:cNvSpPr>
          <p:nvPr/>
        </p:nvSpPr>
        <p:spPr bwMode="auto">
          <a:xfrm>
            <a:off x="7908925" y="190500"/>
            <a:ext cx="1131888" cy="701675"/>
          </a:xfrm>
          <a:prstGeom prst="rect">
            <a:avLst/>
          </a:prstGeom>
          <a:noFill/>
          <a:ln w="9525">
            <a:noFill/>
            <a:miter lim="800000"/>
            <a:headEnd/>
            <a:tailEnd/>
          </a:ln>
          <a:effectLst/>
        </p:spPr>
        <p:txBody>
          <a:bodyPr>
            <a:spAutoFit/>
          </a:bodyPr>
          <a:lstStyle/>
          <a:p>
            <a:pPr algn="ctr" rtl="1">
              <a:spcBef>
                <a:spcPct val="50000"/>
              </a:spcBef>
              <a:defRPr/>
            </a:pPr>
            <a:r>
              <a:rPr lang="fa-IR" sz="2000">
                <a:effectLst>
                  <a:outerShdw blurRad="38100" dist="38100" dir="2700000" algn="tl">
                    <a:srgbClr val="000000"/>
                  </a:outerShdw>
                </a:effectLst>
                <a:latin typeface="Arial" charset="0"/>
                <a:cs typeface="Zar" pitchFamily="2" charset="-78"/>
              </a:rPr>
              <a:t>شماره ردیف</a:t>
            </a:r>
            <a:endParaRPr lang="en-US" sz="2000">
              <a:effectLst>
                <a:outerShdw blurRad="38100" dist="38100" dir="2700000" algn="tl">
                  <a:srgbClr val="000000"/>
                </a:outerShdw>
              </a:effectLst>
              <a:latin typeface="Arial" charset="0"/>
              <a:cs typeface="Zar" pitchFamily="2" charset="-78"/>
            </a:endParaRPr>
          </a:p>
        </p:txBody>
      </p:sp>
      <p:sp>
        <p:nvSpPr>
          <p:cNvPr id="111631" name="Text Box 15"/>
          <p:cNvSpPr txBox="1">
            <a:spLocks noChangeArrowheads="1"/>
          </p:cNvSpPr>
          <p:nvPr/>
        </p:nvSpPr>
        <p:spPr bwMode="auto">
          <a:xfrm>
            <a:off x="4935538" y="234950"/>
            <a:ext cx="2482850" cy="579438"/>
          </a:xfrm>
          <a:prstGeom prst="rect">
            <a:avLst/>
          </a:prstGeom>
          <a:noFill/>
          <a:ln w="9525">
            <a:noFill/>
            <a:miter lim="800000"/>
            <a:headEnd/>
            <a:tailEnd/>
          </a:ln>
          <a:effectLst/>
        </p:spPr>
        <p:txBody>
          <a:bodyPr>
            <a:spAutoFit/>
          </a:bodyPr>
          <a:lstStyle/>
          <a:p>
            <a:pPr>
              <a:spcBef>
                <a:spcPct val="50000"/>
              </a:spcBef>
              <a:defRPr/>
            </a:pPr>
            <a:r>
              <a:rPr lang="fa-IR" sz="3200">
                <a:effectLst>
                  <a:outerShdw blurRad="38100" dist="38100" dir="2700000" algn="tl">
                    <a:srgbClr val="000000"/>
                  </a:outerShdw>
                </a:effectLst>
                <a:latin typeface="Arial" charset="0"/>
                <a:cs typeface="Zar" pitchFamily="2" charset="-78"/>
              </a:rPr>
              <a:t>شرح سوال</a:t>
            </a:r>
            <a:endParaRPr lang="en-US" sz="3200">
              <a:effectLst>
                <a:outerShdw blurRad="38100" dist="38100" dir="2700000" algn="tl">
                  <a:srgbClr val="000000"/>
                </a:outerShdw>
              </a:effectLst>
              <a:latin typeface="Arial" charset="0"/>
              <a:cs typeface="Zar" pitchFamily="2" charset="-78"/>
            </a:endParaRPr>
          </a:p>
        </p:txBody>
      </p:sp>
      <p:sp>
        <p:nvSpPr>
          <p:cNvPr id="111632" name="Text Box 16"/>
          <p:cNvSpPr txBox="1">
            <a:spLocks noChangeArrowheads="1"/>
          </p:cNvSpPr>
          <p:nvPr/>
        </p:nvSpPr>
        <p:spPr bwMode="auto">
          <a:xfrm>
            <a:off x="1755775" y="220663"/>
            <a:ext cx="682625" cy="579437"/>
          </a:xfrm>
          <a:prstGeom prst="rect">
            <a:avLst/>
          </a:prstGeom>
          <a:noFill/>
          <a:ln w="9525">
            <a:noFill/>
            <a:miter lim="800000"/>
            <a:headEnd/>
            <a:tailEnd/>
          </a:ln>
          <a:effectLst/>
        </p:spPr>
        <p:txBody>
          <a:bodyPr>
            <a:spAutoFit/>
          </a:bodyPr>
          <a:lstStyle/>
          <a:p>
            <a:pPr algn="r" rtl="1">
              <a:spcBef>
                <a:spcPct val="50000"/>
              </a:spcBef>
              <a:defRPr/>
            </a:pPr>
            <a:r>
              <a:rPr lang="fa-IR" sz="3200">
                <a:effectLst>
                  <a:outerShdw blurRad="38100" dist="38100" dir="2700000" algn="tl">
                    <a:srgbClr val="000000"/>
                  </a:outerShdw>
                </a:effectLst>
                <a:latin typeface="Arial" charset="0"/>
                <a:cs typeface="Zar" pitchFamily="2" charset="-78"/>
              </a:rPr>
              <a:t>بلی</a:t>
            </a:r>
            <a:endParaRPr lang="en-US" sz="3200">
              <a:effectLst>
                <a:outerShdw blurRad="38100" dist="38100" dir="2700000" algn="tl">
                  <a:srgbClr val="000000"/>
                </a:outerShdw>
              </a:effectLst>
              <a:latin typeface="Arial" charset="0"/>
              <a:cs typeface="Zar" pitchFamily="2" charset="-78"/>
            </a:endParaRPr>
          </a:p>
        </p:txBody>
      </p:sp>
      <p:sp>
        <p:nvSpPr>
          <p:cNvPr id="111633" name="Text Box 17"/>
          <p:cNvSpPr txBox="1">
            <a:spLocks noChangeArrowheads="1"/>
          </p:cNvSpPr>
          <p:nvPr/>
        </p:nvSpPr>
        <p:spPr bwMode="auto">
          <a:xfrm>
            <a:off x="987425" y="177800"/>
            <a:ext cx="754063" cy="579438"/>
          </a:xfrm>
          <a:prstGeom prst="rect">
            <a:avLst/>
          </a:prstGeom>
          <a:noFill/>
          <a:ln w="9525">
            <a:noFill/>
            <a:miter lim="800000"/>
            <a:headEnd/>
            <a:tailEnd/>
          </a:ln>
          <a:effectLst/>
        </p:spPr>
        <p:txBody>
          <a:bodyPr>
            <a:spAutoFit/>
          </a:bodyPr>
          <a:lstStyle/>
          <a:p>
            <a:pPr algn="r">
              <a:spcBef>
                <a:spcPct val="50000"/>
              </a:spcBef>
              <a:defRPr/>
            </a:pPr>
            <a:r>
              <a:rPr lang="fa-IR" sz="3200">
                <a:effectLst>
                  <a:outerShdw blurRad="38100" dist="38100" dir="2700000" algn="tl">
                    <a:srgbClr val="000000"/>
                  </a:outerShdw>
                </a:effectLst>
                <a:latin typeface="Arial" charset="0"/>
                <a:cs typeface="Zar" pitchFamily="2" charset="-78"/>
              </a:rPr>
              <a:t>خیر</a:t>
            </a:r>
            <a:endParaRPr lang="en-US" sz="3200">
              <a:effectLst>
                <a:outerShdw blurRad="38100" dist="38100" dir="2700000" algn="tl">
                  <a:srgbClr val="000000"/>
                </a:outerShdw>
              </a:effectLst>
              <a:latin typeface="Arial" charset="0"/>
              <a:cs typeface="Zar" pitchFamily="2" charset="-78"/>
            </a:endParaRPr>
          </a:p>
        </p:txBody>
      </p:sp>
      <p:sp>
        <p:nvSpPr>
          <p:cNvPr id="111634" name="Text Box 18"/>
          <p:cNvSpPr txBox="1">
            <a:spLocks noChangeArrowheads="1"/>
          </p:cNvSpPr>
          <p:nvPr/>
        </p:nvSpPr>
        <p:spPr bwMode="auto">
          <a:xfrm>
            <a:off x="128588" y="381000"/>
            <a:ext cx="942975" cy="396875"/>
          </a:xfrm>
          <a:prstGeom prst="rect">
            <a:avLst/>
          </a:prstGeom>
          <a:noFill/>
          <a:ln w="9525">
            <a:noFill/>
            <a:miter lim="800000"/>
            <a:headEnd/>
            <a:tailEnd/>
          </a:ln>
          <a:effectLst/>
        </p:spPr>
        <p:txBody>
          <a:bodyPr>
            <a:spAutoFit/>
          </a:bodyPr>
          <a:lstStyle/>
          <a:p>
            <a:pPr algn="r" rtl="1">
              <a:spcBef>
                <a:spcPct val="50000"/>
              </a:spcBef>
              <a:defRPr/>
            </a:pPr>
            <a:r>
              <a:rPr lang="fa-IR" sz="2000">
                <a:effectLst>
                  <a:outerShdw blurRad="38100" dist="38100" dir="2700000" algn="tl">
                    <a:srgbClr val="000000"/>
                  </a:outerShdw>
                </a:effectLst>
                <a:latin typeface="Arial" charset="0"/>
                <a:cs typeface="Zar" pitchFamily="2" charset="-78"/>
              </a:rPr>
              <a:t>ملاحظات</a:t>
            </a:r>
            <a:endParaRPr lang="en-US" sz="2000">
              <a:effectLst>
                <a:outerShdw blurRad="38100" dist="38100" dir="2700000" algn="tl">
                  <a:srgbClr val="000000"/>
                </a:outerShdw>
              </a:effectLst>
              <a:latin typeface="Arial" charset="0"/>
              <a:cs typeface="Zar" pitchFamily="2" charset="-78"/>
            </a:endParaRPr>
          </a:p>
        </p:txBody>
      </p:sp>
      <p:sp>
        <p:nvSpPr>
          <p:cNvPr id="111635" name="Text Box 19"/>
          <p:cNvSpPr txBox="1">
            <a:spLocks noChangeArrowheads="1"/>
          </p:cNvSpPr>
          <p:nvPr/>
        </p:nvSpPr>
        <p:spPr bwMode="auto">
          <a:xfrm>
            <a:off x="3071813" y="787400"/>
            <a:ext cx="5068887" cy="396875"/>
          </a:xfrm>
          <a:prstGeom prst="rect">
            <a:avLst/>
          </a:prstGeom>
          <a:noFill/>
          <a:ln w="9525">
            <a:noFill/>
            <a:miter lim="800000"/>
            <a:headEnd/>
            <a:tailEnd/>
          </a:ln>
          <a:effectLst/>
        </p:spPr>
        <p:txBody>
          <a:bodyPr>
            <a:spAutoFit/>
          </a:bodyPr>
          <a:lstStyle/>
          <a:p>
            <a:pPr algn="r" rtl="1">
              <a:spcBef>
                <a:spcPct val="50000"/>
              </a:spcBef>
              <a:defRPr/>
            </a:pPr>
            <a:r>
              <a:rPr lang="fa-IR" sz="2000" dirty="0">
                <a:effectLst>
                  <a:outerShdw blurRad="38100" dist="38100" dir="2700000" algn="tl">
                    <a:srgbClr val="000000"/>
                  </a:outerShdw>
                </a:effectLst>
                <a:latin typeface="Arial" charset="0"/>
                <a:cs typeface="Zar" pitchFamily="2" charset="-78"/>
              </a:rPr>
              <a:t>آیا فرضیه قدرت سنجش و تبیین حقایق را دارد؟</a:t>
            </a:r>
            <a:endParaRPr lang="en-US" sz="2000" dirty="0">
              <a:effectLst>
                <a:outerShdw blurRad="38100" dist="38100" dir="2700000" algn="tl">
                  <a:srgbClr val="000000"/>
                </a:outerShdw>
              </a:effectLst>
              <a:latin typeface="Arial" charset="0"/>
              <a:cs typeface="Zar" pitchFamily="2" charset="-78"/>
            </a:endParaRPr>
          </a:p>
        </p:txBody>
      </p:sp>
      <p:sp>
        <p:nvSpPr>
          <p:cNvPr id="111636" name="Text Box 20"/>
          <p:cNvSpPr txBox="1">
            <a:spLocks noChangeArrowheads="1"/>
          </p:cNvSpPr>
          <p:nvPr/>
        </p:nvSpPr>
        <p:spPr bwMode="auto">
          <a:xfrm>
            <a:off x="2336800" y="1250950"/>
            <a:ext cx="5876925" cy="396875"/>
          </a:xfrm>
          <a:prstGeom prst="rect">
            <a:avLst/>
          </a:prstGeom>
          <a:noFill/>
          <a:ln w="9525">
            <a:noFill/>
            <a:miter lim="800000"/>
            <a:headEnd/>
            <a:tailEnd/>
          </a:ln>
          <a:effectLst/>
        </p:spPr>
        <p:txBody>
          <a:bodyPr>
            <a:spAutoFit/>
          </a:bodyPr>
          <a:lstStyle/>
          <a:p>
            <a:pPr algn="r" rtl="1">
              <a:spcBef>
                <a:spcPct val="50000"/>
              </a:spcBef>
              <a:defRPr/>
            </a:pPr>
            <a:r>
              <a:rPr lang="fa-IR" sz="2000" dirty="0">
                <a:effectLst>
                  <a:outerShdw blurRad="38100" dist="38100" dir="2700000" algn="tl">
                    <a:srgbClr val="000000"/>
                  </a:outerShdw>
                </a:effectLst>
                <a:latin typeface="Arial" charset="0"/>
                <a:cs typeface="Zar" pitchFamily="2" charset="-78"/>
              </a:rPr>
              <a:t>آیا نتیجه حاصل از آزمون فرضیه پاسخ مساله را خواهد داد؟</a:t>
            </a:r>
            <a:endParaRPr lang="en-US" sz="2000" dirty="0">
              <a:effectLst>
                <a:outerShdw blurRad="38100" dist="38100" dir="2700000" algn="tl">
                  <a:srgbClr val="000000"/>
                </a:outerShdw>
              </a:effectLst>
              <a:latin typeface="Arial" charset="0"/>
              <a:cs typeface="Zar" pitchFamily="2" charset="-78"/>
            </a:endParaRPr>
          </a:p>
        </p:txBody>
      </p:sp>
      <p:sp>
        <p:nvSpPr>
          <p:cNvPr id="111637" name="Text Box 21"/>
          <p:cNvSpPr txBox="1">
            <a:spLocks noChangeArrowheads="1"/>
          </p:cNvSpPr>
          <p:nvPr/>
        </p:nvSpPr>
        <p:spPr bwMode="auto">
          <a:xfrm>
            <a:off x="2736850" y="1698625"/>
            <a:ext cx="5561013" cy="396875"/>
          </a:xfrm>
          <a:prstGeom prst="rect">
            <a:avLst/>
          </a:prstGeom>
          <a:noFill/>
          <a:ln w="9525">
            <a:noFill/>
            <a:miter lim="800000"/>
            <a:headEnd/>
            <a:tailEnd/>
          </a:ln>
          <a:effectLst/>
        </p:spPr>
        <p:txBody>
          <a:bodyPr>
            <a:spAutoFit/>
          </a:bodyPr>
          <a:lstStyle/>
          <a:p>
            <a:pPr algn="r" rtl="1">
              <a:spcBef>
                <a:spcPct val="50000"/>
              </a:spcBef>
              <a:defRPr/>
            </a:pPr>
            <a:r>
              <a:rPr lang="fa-IR" sz="2000">
                <a:effectLst>
                  <a:outerShdw blurRad="38100" dist="38100" dir="2700000" algn="tl">
                    <a:srgbClr val="000000"/>
                  </a:outerShdw>
                </a:effectLst>
                <a:latin typeface="Arial" charset="0"/>
                <a:cs typeface="Zar" pitchFamily="2" charset="-78"/>
              </a:rPr>
              <a:t>آیا از تداخل مسائل و فرضیه های دیگر در آن جلوگیری شده است؟</a:t>
            </a:r>
            <a:endParaRPr lang="en-US" sz="2000">
              <a:effectLst>
                <a:outerShdw blurRad="38100" dist="38100" dir="2700000" algn="tl">
                  <a:srgbClr val="000000"/>
                </a:outerShdw>
              </a:effectLst>
              <a:latin typeface="Arial" charset="0"/>
              <a:cs typeface="Zar" pitchFamily="2" charset="-78"/>
            </a:endParaRPr>
          </a:p>
        </p:txBody>
      </p:sp>
      <p:sp>
        <p:nvSpPr>
          <p:cNvPr id="111638" name="Text Box 22"/>
          <p:cNvSpPr txBox="1">
            <a:spLocks noChangeArrowheads="1"/>
          </p:cNvSpPr>
          <p:nvPr/>
        </p:nvSpPr>
        <p:spPr bwMode="auto">
          <a:xfrm>
            <a:off x="4803775" y="2162175"/>
            <a:ext cx="3409950" cy="396875"/>
          </a:xfrm>
          <a:prstGeom prst="rect">
            <a:avLst/>
          </a:prstGeom>
          <a:noFill/>
          <a:ln w="9525">
            <a:noFill/>
            <a:miter lim="800000"/>
            <a:headEnd/>
            <a:tailEnd/>
          </a:ln>
          <a:effectLst/>
        </p:spPr>
        <p:txBody>
          <a:bodyPr>
            <a:spAutoFit/>
          </a:bodyPr>
          <a:lstStyle/>
          <a:p>
            <a:pPr algn="r">
              <a:spcBef>
                <a:spcPct val="50000"/>
              </a:spcBef>
              <a:defRPr/>
            </a:pPr>
            <a:r>
              <a:rPr lang="fa-IR" sz="2000">
                <a:effectLst>
                  <a:outerShdw blurRad="38100" dist="38100" dir="2700000" algn="tl">
                    <a:srgbClr val="000000"/>
                  </a:outerShdw>
                </a:effectLst>
                <a:latin typeface="Arial" charset="0"/>
                <a:cs typeface="Zar" pitchFamily="2" charset="-78"/>
              </a:rPr>
              <a:t>آیا صورت فرضیه ساده و قابل فهم است؟</a:t>
            </a:r>
            <a:endParaRPr lang="en-US" sz="2000">
              <a:effectLst>
                <a:outerShdw blurRad="38100" dist="38100" dir="2700000" algn="tl">
                  <a:srgbClr val="000000"/>
                </a:outerShdw>
              </a:effectLst>
              <a:latin typeface="Arial" charset="0"/>
              <a:cs typeface="Zar" pitchFamily="2" charset="-78"/>
            </a:endParaRPr>
          </a:p>
        </p:txBody>
      </p:sp>
      <p:sp>
        <p:nvSpPr>
          <p:cNvPr id="111639" name="Text Box 23"/>
          <p:cNvSpPr txBox="1">
            <a:spLocks noChangeArrowheads="1"/>
          </p:cNvSpPr>
          <p:nvPr/>
        </p:nvSpPr>
        <p:spPr bwMode="auto">
          <a:xfrm>
            <a:off x="4857750" y="2597150"/>
            <a:ext cx="3368675" cy="396875"/>
          </a:xfrm>
          <a:prstGeom prst="rect">
            <a:avLst/>
          </a:prstGeom>
          <a:noFill/>
          <a:ln w="9525">
            <a:noFill/>
            <a:miter lim="800000"/>
            <a:headEnd/>
            <a:tailEnd/>
          </a:ln>
          <a:effectLst/>
        </p:spPr>
        <p:txBody>
          <a:bodyPr>
            <a:spAutoFit/>
          </a:bodyPr>
          <a:lstStyle/>
          <a:p>
            <a:pPr algn="r">
              <a:spcBef>
                <a:spcPct val="50000"/>
              </a:spcBef>
              <a:defRPr/>
            </a:pPr>
            <a:r>
              <a:rPr lang="fa-IR" sz="2000">
                <a:effectLst>
                  <a:outerShdw blurRad="38100" dist="38100" dir="2700000" algn="tl">
                    <a:srgbClr val="000000"/>
                  </a:outerShdw>
                </a:effectLst>
                <a:latin typeface="Arial" charset="0"/>
                <a:cs typeface="Zar" pitchFamily="2" charset="-78"/>
              </a:rPr>
              <a:t>آیا فرضیه قابلیت آزمون پذیری را دارد؟</a:t>
            </a:r>
            <a:endParaRPr lang="en-US" sz="2000">
              <a:effectLst>
                <a:outerShdw blurRad="38100" dist="38100" dir="2700000" algn="tl">
                  <a:srgbClr val="000000"/>
                </a:outerShdw>
              </a:effectLst>
              <a:latin typeface="Arial" charset="0"/>
              <a:cs typeface="Zar" pitchFamily="2" charset="-78"/>
            </a:endParaRPr>
          </a:p>
        </p:txBody>
      </p:sp>
      <p:sp>
        <p:nvSpPr>
          <p:cNvPr id="111640" name="Text Box 24"/>
          <p:cNvSpPr txBox="1">
            <a:spLocks noChangeArrowheads="1"/>
          </p:cNvSpPr>
          <p:nvPr/>
        </p:nvSpPr>
        <p:spPr bwMode="auto">
          <a:xfrm>
            <a:off x="3149600" y="2989263"/>
            <a:ext cx="5078413" cy="396875"/>
          </a:xfrm>
          <a:prstGeom prst="rect">
            <a:avLst/>
          </a:prstGeom>
          <a:noFill/>
          <a:ln w="9525">
            <a:noFill/>
            <a:miter lim="800000"/>
            <a:headEnd/>
            <a:tailEnd/>
          </a:ln>
          <a:effectLst/>
        </p:spPr>
        <p:txBody>
          <a:bodyPr>
            <a:spAutoFit/>
          </a:bodyPr>
          <a:lstStyle/>
          <a:p>
            <a:pPr algn="r">
              <a:spcBef>
                <a:spcPct val="50000"/>
              </a:spcBef>
              <a:defRPr/>
            </a:pPr>
            <a:r>
              <a:rPr lang="fa-IR" sz="2000">
                <a:effectLst>
                  <a:outerShdw blurRad="38100" dist="38100" dir="2700000" algn="tl">
                    <a:srgbClr val="000000"/>
                  </a:outerShdw>
                </a:effectLst>
                <a:latin typeface="Arial" charset="0"/>
                <a:cs typeface="Zar" pitchFamily="2" charset="-78"/>
              </a:rPr>
              <a:t>آیا مفاهیم ومتغیرهای فرضیه تبدیل به تعاریف عملیاتی شده است؟</a:t>
            </a:r>
            <a:endParaRPr lang="en-US" sz="2000">
              <a:effectLst>
                <a:outerShdw blurRad="38100" dist="38100" dir="2700000" algn="tl">
                  <a:srgbClr val="000000"/>
                </a:outerShdw>
              </a:effectLst>
              <a:latin typeface="Arial" charset="0"/>
              <a:cs typeface="Zar" pitchFamily="2" charset="-78"/>
            </a:endParaRPr>
          </a:p>
        </p:txBody>
      </p:sp>
      <p:sp>
        <p:nvSpPr>
          <p:cNvPr id="111641" name="Text Box 25"/>
          <p:cNvSpPr txBox="1">
            <a:spLocks noChangeArrowheads="1"/>
          </p:cNvSpPr>
          <p:nvPr/>
        </p:nvSpPr>
        <p:spPr bwMode="auto">
          <a:xfrm>
            <a:off x="3625850" y="3378200"/>
            <a:ext cx="4587875" cy="396875"/>
          </a:xfrm>
          <a:prstGeom prst="rect">
            <a:avLst/>
          </a:prstGeom>
          <a:noFill/>
          <a:ln w="9525">
            <a:noFill/>
            <a:miter lim="800000"/>
            <a:headEnd/>
            <a:tailEnd/>
          </a:ln>
          <a:effectLst/>
        </p:spPr>
        <p:txBody>
          <a:bodyPr>
            <a:spAutoFit/>
          </a:bodyPr>
          <a:lstStyle/>
          <a:p>
            <a:pPr algn="r">
              <a:spcBef>
                <a:spcPct val="50000"/>
              </a:spcBef>
              <a:defRPr/>
            </a:pPr>
            <a:r>
              <a:rPr lang="fa-IR" sz="2000">
                <a:effectLst>
                  <a:outerShdw blurRad="38100" dist="38100" dir="2700000" algn="tl">
                    <a:srgbClr val="000000"/>
                  </a:outerShdw>
                </a:effectLst>
                <a:latin typeface="Arial" charset="0"/>
                <a:cs typeface="Zar" pitchFamily="2" charset="-78"/>
              </a:rPr>
              <a:t>آیا فرضیه با حقایق و قوانین مسلم علمی مغایرت ندارد؟</a:t>
            </a:r>
            <a:endParaRPr lang="en-US" sz="2000">
              <a:effectLst>
                <a:outerShdw blurRad="38100" dist="38100" dir="2700000" algn="tl">
                  <a:srgbClr val="000000"/>
                </a:outerShdw>
              </a:effectLst>
              <a:latin typeface="Arial" charset="0"/>
              <a:cs typeface="Zar" pitchFamily="2" charset="-78"/>
            </a:endParaRPr>
          </a:p>
        </p:txBody>
      </p:sp>
      <p:sp>
        <p:nvSpPr>
          <p:cNvPr id="111642" name="Text Box 26"/>
          <p:cNvSpPr txBox="1">
            <a:spLocks noChangeArrowheads="1"/>
          </p:cNvSpPr>
          <p:nvPr/>
        </p:nvSpPr>
        <p:spPr bwMode="auto">
          <a:xfrm>
            <a:off x="3422650" y="3754438"/>
            <a:ext cx="4819650" cy="396875"/>
          </a:xfrm>
          <a:prstGeom prst="rect">
            <a:avLst/>
          </a:prstGeom>
          <a:noFill/>
          <a:ln w="9525">
            <a:noFill/>
            <a:miter lim="800000"/>
            <a:headEnd/>
            <a:tailEnd/>
          </a:ln>
          <a:effectLst/>
        </p:spPr>
        <p:txBody>
          <a:bodyPr>
            <a:spAutoFit/>
          </a:bodyPr>
          <a:lstStyle/>
          <a:p>
            <a:pPr algn="r">
              <a:spcBef>
                <a:spcPct val="50000"/>
              </a:spcBef>
              <a:defRPr/>
            </a:pPr>
            <a:r>
              <a:rPr lang="fa-IR" sz="2000">
                <a:effectLst>
                  <a:outerShdw blurRad="38100" dist="38100" dir="2700000" algn="tl">
                    <a:srgbClr val="000000"/>
                  </a:outerShdw>
                </a:effectLst>
                <a:latin typeface="Arial" charset="0"/>
                <a:cs typeface="Zar" pitchFamily="2" charset="-78"/>
              </a:rPr>
              <a:t>آیا از كاربرد وا</a:t>
            </a:r>
            <a:r>
              <a:rPr lang="fa-IR" sz="2000">
                <a:effectLst>
                  <a:outerShdw blurRad="38100" dist="38100" dir="2700000" algn="tl">
                    <a:srgbClr val="000000"/>
                  </a:outerShdw>
                </a:effectLst>
                <a:latin typeface="Arial" charset="0"/>
              </a:rPr>
              <a:t>‍‍‍‍‍‍‍‍</a:t>
            </a:r>
            <a:r>
              <a:rPr lang="fa-IR" sz="2000">
                <a:effectLst>
                  <a:outerShdw blurRad="38100" dist="38100" dir="2700000" algn="tl">
                    <a:srgbClr val="000000"/>
                  </a:outerShdw>
                </a:effectLst>
                <a:latin typeface="Arial" charset="0"/>
                <a:cs typeface="Zar" pitchFamily="2" charset="-78"/>
              </a:rPr>
              <a:t>ژه ها و مفاهیم ارزشی پرهیز شده است؟</a:t>
            </a:r>
            <a:endParaRPr lang="en-US" sz="2000">
              <a:effectLst>
                <a:outerShdw blurRad="38100" dist="38100" dir="2700000" algn="tl">
                  <a:srgbClr val="000000"/>
                </a:outerShdw>
              </a:effectLst>
              <a:latin typeface="Arial" charset="0"/>
              <a:cs typeface="Zar" pitchFamily="2" charset="-78"/>
            </a:endParaRPr>
          </a:p>
        </p:txBody>
      </p:sp>
      <p:sp>
        <p:nvSpPr>
          <p:cNvPr id="111643" name="Text Box 27"/>
          <p:cNvSpPr txBox="1">
            <a:spLocks noChangeArrowheads="1"/>
          </p:cNvSpPr>
          <p:nvPr/>
        </p:nvSpPr>
        <p:spPr bwMode="auto">
          <a:xfrm>
            <a:off x="3975100" y="4117975"/>
            <a:ext cx="4252913" cy="396875"/>
          </a:xfrm>
          <a:prstGeom prst="rect">
            <a:avLst/>
          </a:prstGeom>
          <a:noFill/>
          <a:ln w="9525">
            <a:noFill/>
            <a:miter lim="800000"/>
            <a:headEnd/>
            <a:tailEnd/>
          </a:ln>
          <a:effectLst/>
        </p:spPr>
        <p:txBody>
          <a:bodyPr>
            <a:spAutoFit/>
          </a:bodyPr>
          <a:lstStyle/>
          <a:p>
            <a:pPr algn="r">
              <a:spcBef>
                <a:spcPct val="50000"/>
              </a:spcBef>
              <a:defRPr/>
            </a:pPr>
            <a:r>
              <a:rPr lang="fa-IR" sz="2000">
                <a:effectLst>
                  <a:outerShdw blurRad="38100" dist="38100" dir="2700000" algn="tl">
                    <a:srgbClr val="000000"/>
                  </a:outerShdw>
                </a:effectLst>
                <a:latin typeface="Arial" charset="0"/>
                <a:cs typeface="Zar" pitchFamily="2" charset="-78"/>
              </a:rPr>
              <a:t>آیا فرضیه به صورت جمله خبری بیان شده است؟</a:t>
            </a:r>
            <a:endParaRPr lang="en-US" sz="2000">
              <a:effectLst>
                <a:outerShdw blurRad="38100" dist="38100" dir="2700000" algn="tl">
                  <a:srgbClr val="000000"/>
                </a:outerShdw>
              </a:effectLst>
              <a:latin typeface="Arial" charset="0"/>
              <a:cs typeface="Zar" pitchFamily="2" charset="-78"/>
            </a:endParaRPr>
          </a:p>
        </p:txBody>
      </p:sp>
      <p:sp>
        <p:nvSpPr>
          <p:cNvPr id="111644" name="Text Box 28"/>
          <p:cNvSpPr txBox="1">
            <a:spLocks noChangeArrowheads="1"/>
          </p:cNvSpPr>
          <p:nvPr/>
        </p:nvSpPr>
        <p:spPr bwMode="auto">
          <a:xfrm>
            <a:off x="3829050" y="4525963"/>
            <a:ext cx="4397375" cy="396875"/>
          </a:xfrm>
          <a:prstGeom prst="rect">
            <a:avLst/>
          </a:prstGeom>
          <a:noFill/>
          <a:ln w="9525">
            <a:noFill/>
            <a:miter lim="800000"/>
            <a:headEnd/>
            <a:tailEnd/>
          </a:ln>
          <a:effectLst/>
        </p:spPr>
        <p:txBody>
          <a:bodyPr>
            <a:spAutoFit/>
          </a:bodyPr>
          <a:lstStyle/>
          <a:p>
            <a:pPr algn="r">
              <a:spcBef>
                <a:spcPct val="50000"/>
              </a:spcBef>
              <a:defRPr/>
            </a:pPr>
            <a:r>
              <a:rPr lang="fa-IR" sz="2000">
                <a:effectLst>
                  <a:outerShdw blurRad="38100" dist="38100" dir="2700000" algn="tl">
                    <a:srgbClr val="000000"/>
                  </a:outerShdw>
                </a:effectLst>
                <a:latin typeface="Arial" charset="0"/>
                <a:cs typeface="Zar" pitchFamily="2" charset="-78"/>
              </a:rPr>
              <a:t>آیا واژه ها و اصطلاحات اختصاصی تعریف شده است؟</a:t>
            </a:r>
            <a:endParaRPr lang="en-US" sz="2000">
              <a:effectLst>
                <a:outerShdw blurRad="38100" dist="38100" dir="2700000" algn="tl">
                  <a:srgbClr val="000000"/>
                </a:outerShdw>
              </a:effectLst>
              <a:latin typeface="Arial" charset="0"/>
              <a:cs typeface="Zar" pitchFamily="2" charset="-78"/>
            </a:endParaRPr>
          </a:p>
        </p:txBody>
      </p:sp>
      <p:sp>
        <p:nvSpPr>
          <p:cNvPr id="111645" name="Text Box 29"/>
          <p:cNvSpPr txBox="1">
            <a:spLocks noChangeArrowheads="1"/>
          </p:cNvSpPr>
          <p:nvPr/>
        </p:nvSpPr>
        <p:spPr bwMode="auto">
          <a:xfrm>
            <a:off x="3756025" y="4889500"/>
            <a:ext cx="4471988" cy="396875"/>
          </a:xfrm>
          <a:prstGeom prst="rect">
            <a:avLst/>
          </a:prstGeom>
          <a:noFill/>
          <a:ln w="9525">
            <a:noFill/>
            <a:miter lim="800000"/>
            <a:headEnd/>
            <a:tailEnd/>
          </a:ln>
          <a:effectLst/>
        </p:spPr>
        <p:txBody>
          <a:bodyPr>
            <a:spAutoFit/>
          </a:bodyPr>
          <a:lstStyle/>
          <a:p>
            <a:pPr algn="r">
              <a:spcBef>
                <a:spcPct val="50000"/>
              </a:spcBef>
              <a:defRPr/>
            </a:pPr>
            <a:r>
              <a:rPr lang="fa-IR" sz="2000">
                <a:effectLst>
                  <a:outerShdw blurRad="38100" dist="38100" dir="2700000" algn="tl">
                    <a:srgbClr val="000000"/>
                  </a:outerShdw>
                </a:effectLst>
                <a:latin typeface="Arial" charset="0"/>
                <a:cs typeface="Zar" pitchFamily="2" charset="-78"/>
              </a:rPr>
              <a:t>آیا تمام فرضیه های مورد نیاز تحقیق تدوین شده است؟</a:t>
            </a:r>
            <a:endParaRPr lang="en-US" sz="2000">
              <a:effectLst>
                <a:outerShdw blurRad="38100" dist="38100" dir="2700000" algn="tl">
                  <a:srgbClr val="000000"/>
                </a:outerShdw>
              </a:effectLst>
              <a:latin typeface="Arial" charset="0"/>
              <a:cs typeface="Zar" pitchFamily="2" charset="-78"/>
            </a:endParaRPr>
          </a:p>
        </p:txBody>
      </p:sp>
      <p:sp>
        <p:nvSpPr>
          <p:cNvPr id="111646" name="Text Box 30"/>
          <p:cNvSpPr txBox="1">
            <a:spLocks noChangeArrowheads="1"/>
          </p:cNvSpPr>
          <p:nvPr/>
        </p:nvSpPr>
        <p:spPr bwMode="auto">
          <a:xfrm>
            <a:off x="3060700" y="5278438"/>
            <a:ext cx="5137150" cy="701675"/>
          </a:xfrm>
          <a:prstGeom prst="rect">
            <a:avLst/>
          </a:prstGeom>
          <a:noFill/>
          <a:ln w="9525">
            <a:noFill/>
            <a:miter lim="800000"/>
            <a:headEnd/>
            <a:tailEnd/>
          </a:ln>
          <a:effectLst/>
        </p:spPr>
        <p:txBody>
          <a:bodyPr>
            <a:spAutoFit/>
          </a:bodyPr>
          <a:lstStyle/>
          <a:p>
            <a:pPr algn="r">
              <a:spcBef>
                <a:spcPct val="50000"/>
              </a:spcBef>
              <a:defRPr/>
            </a:pPr>
            <a:r>
              <a:rPr lang="fa-IR" sz="2000">
                <a:effectLst>
                  <a:outerShdw blurRad="38100" dist="38100" dir="2700000" algn="tl">
                    <a:srgbClr val="000000"/>
                  </a:outerShdw>
                </a:effectLst>
                <a:latin typeface="Arial" charset="0"/>
                <a:cs typeface="Zar" pitchFamily="2" charset="-78"/>
              </a:rPr>
              <a:t>آیا فرضیه های تدوین شده در راستای تحقیق قرار داشته و با یكدیگر هماهنگی دارد؟</a:t>
            </a:r>
            <a:endParaRPr lang="en-US" sz="2000">
              <a:effectLst>
                <a:outerShdw blurRad="38100" dist="38100" dir="2700000" algn="tl">
                  <a:srgbClr val="000000"/>
                </a:outerShdw>
              </a:effectLst>
              <a:latin typeface="Arial" charset="0"/>
              <a:cs typeface="Zar" pitchFamily="2" charset="-78"/>
            </a:endParaRPr>
          </a:p>
        </p:txBody>
      </p:sp>
      <p:sp>
        <p:nvSpPr>
          <p:cNvPr id="111647" name="Text Box 31"/>
          <p:cNvSpPr txBox="1">
            <a:spLocks noChangeArrowheads="1"/>
          </p:cNvSpPr>
          <p:nvPr/>
        </p:nvSpPr>
        <p:spPr bwMode="auto">
          <a:xfrm>
            <a:off x="8329613" y="727075"/>
            <a:ext cx="333375" cy="396875"/>
          </a:xfrm>
          <a:prstGeom prst="rect">
            <a:avLst/>
          </a:prstGeom>
          <a:noFill/>
          <a:ln w="9525">
            <a:noFill/>
            <a:miter lim="800000"/>
            <a:headEnd/>
            <a:tailEnd/>
          </a:ln>
          <a:effectLst/>
        </p:spPr>
        <p:txBody>
          <a:bodyPr>
            <a:spAutoFit/>
          </a:bodyPr>
          <a:lstStyle/>
          <a:p>
            <a:pPr>
              <a:spcBef>
                <a:spcPct val="50000"/>
              </a:spcBef>
              <a:defRPr/>
            </a:pPr>
            <a:r>
              <a:rPr lang="fa-IR" sz="2000">
                <a:effectLst>
                  <a:outerShdw blurRad="38100" dist="38100" dir="2700000" algn="tl">
                    <a:srgbClr val="000000"/>
                  </a:outerShdw>
                </a:effectLst>
                <a:latin typeface="Arial" charset="0"/>
              </a:rPr>
              <a:t>1</a:t>
            </a:r>
            <a:endParaRPr lang="en-US" sz="2000">
              <a:effectLst>
                <a:outerShdw blurRad="38100" dist="38100" dir="2700000" algn="tl">
                  <a:srgbClr val="000000"/>
                </a:outerShdw>
              </a:effectLst>
              <a:latin typeface="Arial" charset="0"/>
            </a:endParaRPr>
          </a:p>
        </p:txBody>
      </p:sp>
      <p:sp>
        <p:nvSpPr>
          <p:cNvPr id="111648" name="Text Box 32"/>
          <p:cNvSpPr txBox="1">
            <a:spLocks noChangeArrowheads="1"/>
          </p:cNvSpPr>
          <p:nvPr/>
        </p:nvSpPr>
        <p:spPr bwMode="auto">
          <a:xfrm>
            <a:off x="8359775" y="1220788"/>
            <a:ext cx="392113" cy="396875"/>
          </a:xfrm>
          <a:prstGeom prst="rect">
            <a:avLst/>
          </a:prstGeom>
          <a:noFill/>
          <a:ln w="9525">
            <a:noFill/>
            <a:miter lim="800000"/>
            <a:headEnd/>
            <a:tailEnd/>
          </a:ln>
          <a:effectLst/>
        </p:spPr>
        <p:txBody>
          <a:bodyPr>
            <a:spAutoFit/>
          </a:bodyPr>
          <a:lstStyle/>
          <a:p>
            <a:pPr>
              <a:spcBef>
                <a:spcPct val="50000"/>
              </a:spcBef>
              <a:defRPr/>
            </a:pPr>
            <a:r>
              <a:rPr lang="fa-IR" sz="2000">
                <a:effectLst>
                  <a:outerShdw blurRad="38100" dist="38100" dir="2700000" algn="tl">
                    <a:srgbClr val="000000"/>
                  </a:outerShdw>
                </a:effectLst>
                <a:latin typeface="Arial" charset="0"/>
                <a:cs typeface="Zar" pitchFamily="2" charset="-78"/>
              </a:rPr>
              <a:t>2</a:t>
            </a:r>
            <a:endParaRPr lang="en-US" sz="2000">
              <a:effectLst>
                <a:outerShdw blurRad="38100" dist="38100" dir="2700000" algn="tl">
                  <a:srgbClr val="000000"/>
                </a:outerShdw>
              </a:effectLst>
              <a:latin typeface="Arial" charset="0"/>
              <a:cs typeface="Zar" pitchFamily="2" charset="-78"/>
            </a:endParaRPr>
          </a:p>
        </p:txBody>
      </p:sp>
      <p:sp>
        <p:nvSpPr>
          <p:cNvPr id="111649" name="Text Box 33"/>
          <p:cNvSpPr txBox="1">
            <a:spLocks noChangeArrowheads="1"/>
          </p:cNvSpPr>
          <p:nvPr/>
        </p:nvSpPr>
        <p:spPr bwMode="auto">
          <a:xfrm>
            <a:off x="8359775" y="1628775"/>
            <a:ext cx="334963" cy="396875"/>
          </a:xfrm>
          <a:prstGeom prst="rect">
            <a:avLst/>
          </a:prstGeom>
          <a:noFill/>
          <a:ln w="9525">
            <a:noFill/>
            <a:miter lim="800000"/>
            <a:headEnd/>
            <a:tailEnd/>
          </a:ln>
          <a:effectLst/>
        </p:spPr>
        <p:txBody>
          <a:bodyPr>
            <a:spAutoFit/>
          </a:bodyPr>
          <a:lstStyle/>
          <a:p>
            <a:pPr>
              <a:spcBef>
                <a:spcPct val="50000"/>
              </a:spcBef>
              <a:defRPr/>
            </a:pPr>
            <a:r>
              <a:rPr lang="fa-IR" sz="2000">
                <a:effectLst>
                  <a:outerShdw blurRad="38100" dist="38100" dir="2700000" algn="tl">
                    <a:srgbClr val="000000"/>
                  </a:outerShdw>
                </a:effectLst>
                <a:latin typeface="Arial" charset="0"/>
                <a:cs typeface="Zar" pitchFamily="2" charset="-78"/>
              </a:rPr>
              <a:t>3</a:t>
            </a:r>
            <a:endParaRPr lang="en-US" sz="2000">
              <a:effectLst>
                <a:outerShdw blurRad="38100" dist="38100" dir="2700000" algn="tl">
                  <a:srgbClr val="000000"/>
                </a:outerShdw>
              </a:effectLst>
              <a:latin typeface="Arial" charset="0"/>
              <a:cs typeface="Zar" pitchFamily="2" charset="-78"/>
            </a:endParaRPr>
          </a:p>
        </p:txBody>
      </p:sp>
      <p:sp>
        <p:nvSpPr>
          <p:cNvPr id="111650" name="Text Box 34"/>
          <p:cNvSpPr txBox="1">
            <a:spLocks noChangeArrowheads="1"/>
          </p:cNvSpPr>
          <p:nvPr/>
        </p:nvSpPr>
        <p:spPr bwMode="auto">
          <a:xfrm>
            <a:off x="8259763" y="2122488"/>
            <a:ext cx="392112" cy="396875"/>
          </a:xfrm>
          <a:prstGeom prst="rect">
            <a:avLst/>
          </a:prstGeom>
          <a:noFill/>
          <a:ln w="9525">
            <a:noFill/>
            <a:miter lim="800000"/>
            <a:headEnd/>
            <a:tailEnd/>
          </a:ln>
          <a:effectLst/>
        </p:spPr>
        <p:txBody>
          <a:bodyPr>
            <a:spAutoFit/>
          </a:bodyPr>
          <a:lstStyle/>
          <a:p>
            <a:pPr algn="r">
              <a:spcBef>
                <a:spcPct val="50000"/>
              </a:spcBef>
              <a:defRPr/>
            </a:pPr>
            <a:r>
              <a:rPr lang="fa-IR" sz="2000">
                <a:effectLst>
                  <a:outerShdw blurRad="38100" dist="38100" dir="2700000" algn="tl">
                    <a:srgbClr val="000000"/>
                  </a:outerShdw>
                </a:effectLst>
                <a:latin typeface="Arial" charset="0"/>
                <a:cs typeface="Zar" pitchFamily="2" charset="-78"/>
              </a:rPr>
              <a:t>4</a:t>
            </a:r>
            <a:endParaRPr lang="en-US" sz="2000">
              <a:effectLst>
                <a:outerShdw blurRad="38100" dist="38100" dir="2700000" algn="tl">
                  <a:srgbClr val="000000"/>
                </a:outerShdw>
              </a:effectLst>
              <a:latin typeface="Arial" charset="0"/>
              <a:cs typeface="Zar" pitchFamily="2" charset="-78"/>
            </a:endParaRPr>
          </a:p>
        </p:txBody>
      </p:sp>
      <p:sp>
        <p:nvSpPr>
          <p:cNvPr id="111651" name="Text Box 35"/>
          <p:cNvSpPr txBox="1">
            <a:spLocks noChangeArrowheads="1"/>
          </p:cNvSpPr>
          <p:nvPr/>
        </p:nvSpPr>
        <p:spPr bwMode="auto">
          <a:xfrm>
            <a:off x="8359775" y="2586038"/>
            <a:ext cx="420688" cy="396875"/>
          </a:xfrm>
          <a:prstGeom prst="rect">
            <a:avLst/>
          </a:prstGeom>
          <a:noFill/>
          <a:ln w="9525">
            <a:noFill/>
            <a:miter lim="800000"/>
            <a:headEnd/>
            <a:tailEnd/>
          </a:ln>
          <a:effectLst/>
        </p:spPr>
        <p:txBody>
          <a:bodyPr>
            <a:spAutoFit/>
          </a:bodyPr>
          <a:lstStyle/>
          <a:p>
            <a:pPr>
              <a:spcBef>
                <a:spcPct val="50000"/>
              </a:spcBef>
              <a:defRPr/>
            </a:pPr>
            <a:r>
              <a:rPr lang="fa-IR" sz="2000">
                <a:effectLst>
                  <a:outerShdw blurRad="38100" dist="38100" dir="2700000" algn="tl">
                    <a:srgbClr val="000000"/>
                  </a:outerShdw>
                </a:effectLst>
                <a:latin typeface="Arial" charset="0"/>
                <a:cs typeface="Zar" pitchFamily="2" charset="-78"/>
              </a:rPr>
              <a:t>5</a:t>
            </a:r>
            <a:endParaRPr lang="en-US" sz="2000">
              <a:effectLst>
                <a:outerShdw blurRad="38100" dist="38100" dir="2700000" algn="tl">
                  <a:srgbClr val="000000"/>
                </a:outerShdw>
              </a:effectLst>
              <a:latin typeface="Arial" charset="0"/>
              <a:cs typeface="Zar" pitchFamily="2" charset="-78"/>
            </a:endParaRPr>
          </a:p>
        </p:txBody>
      </p:sp>
      <p:sp>
        <p:nvSpPr>
          <p:cNvPr id="111652" name="Text Box 36"/>
          <p:cNvSpPr txBox="1">
            <a:spLocks noChangeArrowheads="1"/>
          </p:cNvSpPr>
          <p:nvPr/>
        </p:nvSpPr>
        <p:spPr bwMode="auto">
          <a:xfrm>
            <a:off x="8361363" y="3005138"/>
            <a:ext cx="361950" cy="396875"/>
          </a:xfrm>
          <a:prstGeom prst="rect">
            <a:avLst/>
          </a:prstGeom>
          <a:noFill/>
          <a:ln w="9525">
            <a:noFill/>
            <a:miter lim="800000"/>
            <a:headEnd/>
            <a:tailEnd/>
          </a:ln>
          <a:effectLst/>
        </p:spPr>
        <p:txBody>
          <a:bodyPr>
            <a:spAutoFit/>
          </a:bodyPr>
          <a:lstStyle/>
          <a:p>
            <a:pPr>
              <a:spcBef>
                <a:spcPct val="50000"/>
              </a:spcBef>
              <a:defRPr/>
            </a:pPr>
            <a:r>
              <a:rPr lang="fa-IR" sz="2000">
                <a:effectLst>
                  <a:outerShdw blurRad="38100" dist="38100" dir="2700000" algn="tl">
                    <a:srgbClr val="000000"/>
                  </a:outerShdw>
                </a:effectLst>
                <a:latin typeface="Arial" charset="0"/>
                <a:cs typeface="Zar" pitchFamily="2" charset="-78"/>
              </a:rPr>
              <a:t>6</a:t>
            </a:r>
            <a:endParaRPr lang="en-US" sz="2000">
              <a:effectLst>
                <a:outerShdw blurRad="38100" dist="38100" dir="2700000" algn="tl">
                  <a:srgbClr val="000000"/>
                </a:outerShdw>
              </a:effectLst>
              <a:latin typeface="Arial" charset="0"/>
              <a:cs typeface="Zar" pitchFamily="2" charset="-78"/>
            </a:endParaRPr>
          </a:p>
        </p:txBody>
      </p:sp>
      <p:sp>
        <p:nvSpPr>
          <p:cNvPr id="111653" name="Text Box 37"/>
          <p:cNvSpPr txBox="1">
            <a:spLocks noChangeArrowheads="1"/>
          </p:cNvSpPr>
          <p:nvPr/>
        </p:nvSpPr>
        <p:spPr bwMode="auto">
          <a:xfrm>
            <a:off x="8358188" y="3381375"/>
            <a:ext cx="361950" cy="396875"/>
          </a:xfrm>
          <a:prstGeom prst="rect">
            <a:avLst/>
          </a:prstGeom>
          <a:noFill/>
          <a:ln w="9525">
            <a:noFill/>
            <a:miter lim="800000"/>
            <a:headEnd/>
            <a:tailEnd/>
          </a:ln>
          <a:effectLst/>
        </p:spPr>
        <p:txBody>
          <a:bodyPr>
            <a:spAutoFit/>
          </a:bodyPr>
          <a:lstStyle/>
          <a:p>
            <a:pPr>
              <a:spcBef>
                <a:spcPct val="50000"/>
              </a:spcBef>
              <a:defRPr/>
            </a:pPr>
            <a:r>
              <a:rPr lang="fa-IR" sz="2000">
                <a:effectLst>
                  <a:outerShdw blurRad="38100" dist="38100" dir="2700000" algn="tl">
                    <a:srgbClr val="000000"/>
                  </a:outerShdw>
                </a:effectLst>
                <a:latin typeface="Arial" charset="0"/>
                <a:cs typeface="Zar" pitchFamily="2" charset="-78"/>
              </a:rPr>
              <a:t>7</a:t>
            </a:r>
            <a:endParaRPr lang="en-US" sz="2000">
              <a:effectLst>
                <a:outerShdw blurRad="38100" dist="38100" dir="2700000" algn="tl">
                  <a:srgbClr val="000000"/>
                </a:outerShdw>
              </a:effectLst>
              <a:latin typeface="Arial" charset="0"/>
              <a:cs typeface="Zar" pitchFamily="2" charset="-78"/>
            </a:endParaRPr>
          </a:p>
        </p:txBody>
      </p:sp>
      <p:sp>
        <p:nvSpPr>
          <p:cNvPr id="111654" name="Text Box 38"/>
          <p:cNvSpPr txBox="1">
            <a:spLocks noChangeArrowheads="1"/>
          </p:cNvSpPr>
          <p:nvPr/>
        </p:nvSpPr>
        <p:spPr bwMode="auto">
          <a:xfrm>
            <a:off x="8372475" y="3748088"/>
            <a:ext cx="392113" cy="396875"/>
          </a:xfrm>
          <a:prstGeom prst="rect">
            <a:avLst/>
          </a:prstGeom>
          <a:noFill/>
          <a:ln w="9525">
            <a:noFill/>
            <a:miter lim="800000"/>
            <a:headEnd/>
            <a:tailEnd/>
          </a:ln>
          <a:effectLst/>
        </p:spPr>
        <p:txBody>
          <a:bodyPr>
            <a:spAutoFit/>
          </a:bodyPr>
          <a:lstStyle/>
          <a:p>
            <a:pPr>
              <a:spcBef>
                <a:spcPct val="50000"/>
              </a:spcBef>
              <a:defRPr/>
            </a:pPr>
            <a:r>
              <a:rPr lang="fa-IR" sz="2000">
                <a:effectLst>
                  <a:outerShdw blurRad="38100" dist="38100" dir="2700000" algn="tl">
                    <a:srgbClr val="000000"/>
                  </a:outerShdw>
                </a:effectLst>
                <a:latin typeface="Arial" charset="0"/>
                <a:cs typeface="Zar" pitchFamily="2" charset="-78"/>
              </a:rPr>
              <a:t>8</a:t>
            </a:r>
            <a:endParaRPr lang="en-US" sz="2000">
              <a:effectLst>
                <a:outerShdw blurRad="38100" dist="38100" dir="2700000" algn="tl">
                  <a:srgbClr val="000000"/>
                </a:outerShdw>
              </a:effectLst>
              <a:latin typeface="Arial" charset="0"/>
              <a:cs typeface="Zar" pitchFamily="2" charset="-78"/>
            </a:endParaRPr>
          </a:p>
        </p:txBody>
      </p:sp>
      <p:sp>
        <p:nvSpPr>
          <p:cNvPr id="111655" name="Text Box 39"/>
          <p:cNvSpPr txBox="1">
            <a:spLocks noChangeArrowheads="1"/>
          </p:cNvSpPr>
          <p:nvPr/>
        </p:nvSpPr>
        <p:spPr bwMode="auto">
          <a:xfrm>
            <a:off x="8372475" y="4081463"/>
            <a:ext cx="420688" cy="396875"/>
          </a:xfrm>
          <a:prstGeom prst="rect">
            <a:avLst/>
          </a:prstGeom>
          <a:noFill/>
          <a:ln w="9525">
            <a:noFill/>
            <a:miter lim="800000"/>
            <a:headEnd/>
            <a:tailEnd/>
          </a:ln>
          <a:effectLst/>
        </p:spPr>
        <p:txBody>
          <a:bodyPr>
            <a:spAutoFit/>
          </a:bodyPr>
          <a:lstStyle/>
          <a:p>
            <a:pPr>
              <a:spcBef>
                <a:spcPct val="50000"/>
              </a:spcBef>
              <a:defRPr/>
            </a:pPr>
            <a:r>
              <a:rPr lang="fa-IR" sz="2000">
                <a:effectLst>
                  <a:outerShdw blurRad="38100" dist="38100" dir="2700000" algn="tl">
                    <a:srgbClr val="000000"/>
                  </a:outerShdw>
                </a:effectLst>
                <a:latin typeface="Arial" charset="0"/>
                <a:cs typeface="Zar" pitchFamily="2" charset="-78"/>
              </a:rPr>
              <a:t>9</a:t>
            </a:r>
            <a:endParaRPr lang="en-US" sz="2000">
              <a:effectLst>
                <a:outerShdw blurRad="38100" dist="38100" dir="2700000" algn="tl">
                  <a:srgbClr val="000000"/>
                </a:outerShdw>
              </a:effectLst>
              <a:latin typeface="Arial" charset="0"/>
              <a:cs typeface="Zar" pitchFamily="2" charset="-78"/>
            </a:endParaRPr>
          </a:p>
        </p:txBody>
      </p:sp>
      <p:sp>
        <p:nvSpPr>
          <p:cNvPr id="111656" name="Text Box 40"/>
          <p:cNvSpPr txBox="1">
            <a:spLocks noChangeArrowheads="1"/>
          </p:cNvSpPr>
          <p:nvPr/>
        </p:nvSpPr>
        <p:spPr bwMode="auto">
          <a:xfrm>
            <a:off x="8329613" y="4429125"/>
            <a:ext cx="479425" cy="396875"/>
          </a:xfrm>
          <a:prstGeom prst="rect">
            <a:avLst/>
          </a:prstGeom>
          <a:noFill/>
          <a:ln w="9525">
            <a:noFill/>
            <a:miter lim="800000"/>
            <a:headEnd/>
            <a:tailEnd/>
          </a:ln>
          <a:effectLst/>
        </p:spPr>
        <p:txBody>
          <a:bodyPr>
            <a:spAutoFit/>
          </a:bodyPr>
          <a:lstStyle/>
          <a:p>
            <a:pPr>
              <a:spcBef>
                <a:spcPct val="50000"/>
              </a:spcBef>
              <a:defRPr/>
            </a:pPr>
            <a:r>
              <a:rPr lang="fa-IR" sz="2000">
                <a:effectLst>
                  <a:outerShdw blurRad="38100" dist="38100" dir="2700000" algn="tl">
                    <a:srgbClr val="000000"/>
                  </a:outerShdw>
                </a:effectLst>
                <a:latin typeface="Arial" charset="0"/>
                <a:cs typeface="Zar" pitchFamily="2" charset="-78"/>
              </a:rPr>
              <a:t>10</a:t>
            </a:r>
            <a:endParaRPr lang="en-US" sz="2000">
              <a:effectLst>
                <a:outerShdw blurRad="38100" dist="38100" dir="2700000" algn="tl">
                  <a:srgbClr val="000000"/>
                </a:outerShdw>
              </a:effectLst>
              <a:latin typeface="Arial" charset="0"/>
              <a:cs typeface="Zar" pitchFamily="2" charset="-78"/>
            </a:endParaRPr>
          </a:p>
        </p:txBody>
      </p:sp>
      <p:sp>
        <p:nvSpPr>
          <p:cNvPr id="111657" name="Text Box 41"/>
          <p:cNvSpPr txBox="1">
            <a:spLocks noChangeArrowheads="1"/>
          </p:cNvSpPr>
          <p:nvPr/>
        </p:nvSpPr>
        <p:spPr bwMode="auto">
          <a:xfrm>
            <a:off x="8331200" y="4819650"/>
            <a:ext cx="522288" cy="396875"/>
          </a:xfrm>
          <a:prstGeom prst="rect">
            <a:avLst/>
          </a:prstGeom>
          <a:noFill/>
          <a:ln w="9525">
            <a:noFill/>
            <a:miter lim="800000"/>
            <a:headEnd/>
            <a:tailEnd/>
          </a:ln>
          <a:effectLst/>
        </p:spPr>
        <p:txBody>
          <a:bodyPr>
            <a:spAutoFit/>
          </a:bodyPr>
          <a:lstStyle/>
          <a:p>
            <a:pPr>
              <a:spcBef>
                <a:spcPct val="50000"/>
              </a:spcBef>
              <a:defRPr/>
            </a:pPr>
            <a:r>
              <a:rPr lang="fa-IR" sz="2000">
                <a:effectLst>
                  <a:outerShdw blurRad="38100" dist="38100" dir="2700000" algn="tl">
                    <a:srgbClr val="000000"/>
                  </a:outerShdw>
                </a:effectLst>
                <a:latin typeface="Arial" charset="0"/>
                <a:cs typeface="Zar" pitchFamily="2" charset="-78"/>
              </a:rPr>
              <a:t>11</a:t>
            </a:r>
            <a:endParaRPr lang="en-US" sz="2000">
              <a:effectLst>
                <a:outerShdw blurRad="38100" dist="38100" dir="2700000" algn="tl">
                  <a:srgbClr val="000000"/>
                </a:outerShdw>
              </a:effectLst>
              <a:latin typeface="Arial" charset="0"/>
              <a:cs typeface="Zar" pitchFamily="2" charset="-78"/>
            </a:endParaRPr>
          </a:p>
        </p:txBody>
      </p:sp>
      <p:sp>
        <p:nvSpPr>
          <p:cNvPr id="111658" name="Text Box 42"/>
          <p:cNvSpPr txBox="1">
            <a:spLocks noChangeArrowheads="1"/>
          </p:cNvSpPr>
          <p:nvPr/>
        </p:nvSpPr>
        <p:spPr bwMode="auto">
          <a:xfrm>
            <a:off x="8329613" y="5270500"/>
            <a:ext cx="479425" cy="396875"/>
          </a:xfrm>
          <a:prstGeom prst="rect">
            <a:avLst/>
          </a:prstGeom>
          <a:noFill/>
          <a:ln w="9525">
            <a:noFill/>
            <a:miter lim="800000"/>
            <a:headEnd/>
            <a:tailEnd/>
          </a:ln>
          <a:effectLst/>
        </p:spPr>
        <p:txBody>
          <a:bodyPr>
            <a:spAutoFit/>
          </a:bodyPr>
          <a:lstStyle/>
          <a:p>
            <a:pPr>
              <a:spcBef>
                <a:spcPct val="50000"/>
              </a:spcBef>
              <a:defRPr/>
            </a:pPr>
            <a:r>
              <a:rPr lang="fa-IR" sz="2000">
                <a:effectLst>
                  <a:outerShdw blurRad="38100" dist="38100" dir="2700000" algn="tl">
                    <a:srgbClr val="000000"/>
                  </a:outerShdw>
                </a:effectLst>
                <a:latin typeface="Arial" charset="0"/>
                <a:cs typeface="Zar" pitchFamily="2" charset="-78"/>
              </a:rPr>
              <a:t>12</a:t>
            </a:r>
            <a:endParaRPr lang="en-US" sz="2000">
              <a:effectLst>
                <a:outerShdw blurRad="38100" dist="38100" dir="2700000" algn="tl">
                  <a:srgbClr val="000000"/>
                </a:outerShdw>
              </a:effectLst>
              <a:latin typeface="Arial" charset="0"/>
              <a:cs typeface="Zar" pitchFamily="2" charset="-78"/>
            </a:endParaRPr>
          </a:p>
        </p:txBody>
      </p:sp>
      <p:sp>
        <p:nvSpPr>
          <p:cNvPr id="111659" name="Text Box 43"/>
          <p:cNvSpPr txBox="1">
            <a:spLocks noChangeArrowheads="1"/>
          </p:cNvSpPr>
          <p:nvPr/>
        </p:nvSpPr>
        <p:spPr bwMode="auto">
          <a:xfrm>
            <a:off x="2255838" y="6096000"/>
            <a:ext cx="4600575" cy="579438"/>
          </a:xfrm>
          <a:prstGeom prst="rect">
            <a:avLst/>
          </a:prstGeom>
          <a:noFill/>
          <a:ln w="9525">
            <a:noFill/>
            <a:miter lim="800000"/>
            <a:headEnd/>
            <a:tailEnd/>
          </a:ln>
          <a:effectLst/>
        </p:spPr>
        <p:txBody>
          <a:bodyPr>
            <a:spAutoFit/>
          </a:bodyPr>
          <a:lstStyle/>
          <a:p>
            <a:pPr algn="ctr">
              <a:spcBef>
                <a:spcPct val="50000"/>
              </a:spcBef>
              <a:defRPr/>
            </a:pPr>
            <a:r>
              <a:rPr lang="fa-IR" sz="3200">
                <a:effectLst>
                  <a:outerShdw blurRad="38100" dist="38100" dir="2700000" algn="tl">
                    <a:srgbClr val="000000"/>
                  </a:outerShdw>
                </a:effectLst>
                <a:latin typeface="Arial" charset="0"/>
                <a:cs typeface="Zar" pitchFamily="2" charset="-78"/>
              </a:rPr>
              <a:t>ارزیابی فرضیه تحقیق</a:t>
            </a:r>
            <a:endParaRPr lang="en-US" sz="3200">
              <a:effectLst>
                <a:outerShdw blurRad="38100" dist="38100" dir="2700000" algn="tl">
                  <a:srgbClr val="000000"/>
                </a:outerShdw>
              </a:effectLst>
              <a:latin typeface="Arial" charset="0"/>
              <a:cs typeface="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1659"/>
                                        </p:tgtEl>
                                        <p:attrNameLst>
                                          <p:attrName>style.visibility</p:attrName>
                                        </p:attrNameLst>
                                      </p:cBhvr>
                                      <p:to>
                                        <p:strVal val="visible"/>
                                      </p:to>
                                    </p:set>
                                    <p:anim calcmode="discrete" valueType="clr">
                                      <p:cBhvr override="childStyle">
                                        <p:cTn id="7" dur="80"/>
                                        <p:tgtEl>
                                          <p:spTgt spid="11165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1659"/>
                                        </p:tgtEl>
                                        <p:attrNameLst>
                                          <p:attrName>fillcolor</p:attrName>
                                        </p:attrNameLst>
                                      </p:cBhvr>
                                      <p:tavLst>
                                        <p:tav tm="0">
                                          <p:val>
                                            <p:clrVal>
                                              <a:schemeClr val="accent2"/>
                                            </p:clrVal>
                                          </p:val>
                                        </p:tav>
                                        <p:tav tm="50000">
                                          <p:val>
                                            <p:clrVal>
                                              <a:schemeClr val="hlink"/>
                                            </p:clrVal>
                                          </p:val>
                                        </p:tav>
                                      </p:tavLst>
                                    </p:anim>
                                    <p:set>
                                      <p:cBhvr>
                                        <p:cTn id="9" dur="80"/>
                                        <p:tgtEl>
                                          <p:spTgt spid="11165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111620"/>
                                        </p:tgtEl>
                                        <p:attrNameLst>
                                          <p:attrName>style.visibility</p:attrName>
                                        </p:attrNameLst>
                                      </p:cBhvr>
                                      <p:to>
                                        <p:strVal val="visible"/>
                                      </p:to>
                                    </p:set>
                                    <p:anim calcmode="lin" valueType="num">
                                      <p:cBhvr>
                                        <p:cTn id="14" dur="500" fill="hold"/>
                                        <p:tgtEl>
                                          <p:spTgt spid="111620"/>
                                        </p:tgtEl>
                                        <p:attrNameLst>
                                          <p:attrName>ppt_w</p:attrName>
                                        </p:attrNameLst>
                                      </p:cBhvr>
                                      <p:tavLst>
                                        <p:tav tm="0">
                                          <p:val>
                                            <p:fltVal val="0"/>
                                          </p:val>
                                        </p:tav>
                                        <p:tav tm="100000">
                                          <p:val>
                                            <p:strVal val="#ppt_w"/>
                                          </p:val>
                                        </p:tav>
                                      </p:tavLst>
                                    </p:anim>
                                    <p:anim calcmode="lin" valueType="num">
                                      <p:cBhvr>
                                        <p:cTn id="15" dur="500" fill="hold"/>
                                        <p:tgtEl>
                                          <p:spTgt spid="111620"/>
                                        </p:tgtEl>
                                        <p:attrNameLst>
                                          <p:attrName>ppt_h</p:attrName>
                                        </p:attrNameLst>
                                      </p:cBhvr>
                                      <p:tavLst>
                                        <p:tav tm="0">
                                          <p:val>
                                            <p:fltVal val="0"/>
                                          </p:val>
                                        </p:tav>
                                        <p:tav tm="100000">
                                          <p:val>
                                            <p:strVal val="#ppt_h"/>
                                          </p:val>
                                        </p:tav>
                                      </p:tavLst>
                                    </p:anim>
                                    <p:anim calcmode="lin" valueType="num">
                                      <p:cBhvr>
                                        <p:cTn id="16" dur="500" fill="hold"/>
                                        <p:tgtEl>
                                          <p:spTgt spid="111620"/>
                                        </p:tgtEl>
                                        <p:attrNameLst>
                                          <p:attrName>style.rotation</p:attrName>
                                        </p:attrNameLst>
                                      </p:cBhvr>
                                      <p:tavLst>
                                        <p:tav tm="0">
                                          <p:val>
                                            <p:fltVal val="360"/>
                                          </p:val>
                                        </p:tav>
                                        <p:tav tm="100000">
                                          <p:val>
                                            <p:fltVal val="0"/>
                                          </p:val>
                                        </p:tav>
                                      </p:tavLst>
                                    </p:anim>
                                    <p:animEffect transition="in" filter="fade">
                                      <p:cBhvr>
                                        <p:cTn id="17" dur="500"/>
                                        <p:tgtEl>
                                          <p:spTgt spid="111620"/>
                                        </p:tgtEl>
                                      </p:cBhvr>
                                    </p:animEffect>
                                  </p:childTnLst>
                                </p:cTn>
                              </p:par>
                              <p:par>
                                <p:cTn id="18" presetID="49" presetClass="entr" presetSubtype="0" decel="100000" fill="hold" grpId="0" nodeType="withEffect">
                                  <p:stCondLst>
                                    <p:cond delay="0"/>
                                  </p:stCondLst>
                                  <p:childTnLst>
                                    <p:set>
                                      <p:cBhvr>
                                        <p:cTn id="19" dur="1" fill="hold">
                                          <p:stCondLst>
                                            <p:cond delay="0"/>
                                          </p:stCondLst>
                                        </p:cTn>
                                        <p:tgtEl>
                                          <p:spTgt spid="111621"/>
                                        </p:tgtEl>
                                        <p:attrNameLst>
                                          <p:attrName>style.visibility</p:attrName>
                                        </p:attrNameLst>
                                      </p:cBhvr>
                                      <p:to>
                                        <p:strVal val="visible"/>
                                      </p:to>
                                    </p:set>
                                    <p:anim calcmode="lin" valueType="num">
                                      <p:cBhvr>
                                        <p:cTn id="20" dur="500" fill="hold"/>
                                        <p:tgtEl>
                                          <p:spTgt spid="111621"/>
                                        </p:tgtEl>
                                        <p:attrNameLst>
                                          <p:attrName>ppt_w</p:attrName>
                                        </p:attrNameLst>
                                      </p:cBhvr>
                                      <p:tavLst>
                                        <p:tav tm="0">
                                          <p:val>
                                            <p:fltVal val="0"/>
                                          </p:val>
                                        </p:tav>
                                        <p:tav tm="100000">
                                          <p:val>
                                            <p:strVal val="#ppt_w"/>
                                          </p:val>
                                        </p:tav>
                                      </p:tavLst>
                                    </p:anim>
                                    <p:anim calcmode="lin" valueType="num">
                                      <p:cBhvr>
                                        <p:cTn id="21" dur="500" fill="hold"/>
                                        <p:tgtEl>
                                          <p:spTgt spid="111621"/>
                                        </p:tgtEl>
                                        <p:attrNameLst>
                                          <p:attrName>ppt_h</p:attrName>
                                        </p:attrNameLst>
                                      </p:cBhvr>
                                      <p:tavLst>
                                        <p:tav tm="0">
                                          <p:val>
                                            <p:fltVal val="0"/>
                                          </p:val>
                                        </p:tav>
                                        <p:tav tm="100000">
                                          <p:val>
                                            <p:strVal val="#ppt_h"/>
                                          </p:val>
                                        </p:tav>
                                      </p:tavLst>
                                    </p:anim>
                                    <p:anim calcmode="lin" valueType="num">
                                      <p:cBhvr>
                                        <p:cTn id="22" dur="500" fill="hold"/>
                                        <p:tgtEl>
                                          <p:spTgt spid="111621"/>
                                        </p:tgtEl>
                                        <p:attrNameLst>
                                          <p:attrName>style.rotation</p:attrName>
                                        </p:attrNameLst>
                                      </p:cBhvr>
                                      <p:tavLst>
                                        <p:tav tm="0">
                                          <p:val>
                                            <p:fltVal val="360"/>
                                          </p:val>
                                        </p:tav>
                                        <p:tav tm="100000">
                                          <p:val>
                                            <p:fltVal val="0"/>
                                          </p:val>
                                        </p:tav>
                                      </p:tavLst>
                                    </p:anim>
                                    <p:animEffect transition="in" filter="fade">
                                      <p:cBhvr>
                                        <p:cTn id="23" dur="500"/>
                                        <p:tgtEl>
                                          <p:spTgt spid="111621"/>
                                        </p:tgtEl>
                                      </p:cBhvr>
                                    </p:animEffect>
                                  </p:childTnLst>
                                </p:cTn>
                              </p:par>
                              <p:par>
                                <p:cTn id="24" presetID="49" presetClass="entr" presetSubtype="0" decel="100000" fill="hold" grpId="0" nodeType="withEffect">
                                  <p:stCondLst>
                                    <p:cond delay="0"/>
                                  </p:stCondLst>
                                  <p:childTnLst>
                                    <p:set>
                                      <p:cBhvr>
                                        <p:cTn id="25" dur="1" fill="hold">
                                          <p:stCondLst>
                                            <p:cond delay="0"/>
                                          </p:stCondLst>
                                        </p:cTn>
                                        <p:tgtEl>
                                          <p:spTgt spid="111622"/>
                                        </p:tgtEl>
                                        <p:attrNameLst>
                                          <p:attrName>style.visibility</p:attrName>
                                        </p:attrNameLst>
                                      </p:cBhvr>
                                      <p:to>
                                        <p:strVal val="visible"/>
                                      </p:to>
                                    </p:set>
                                    <p:anim calcmode="lin" valueType="num">
                                      <p:cBhvr>
                                        <p:cTn id="26" dur="500" fill="hold"/>
                                        <p:tgtEl>
                                          <p:spTgt spid="111622"/>
                                        </p:tgtEl>
                                        <p:attrNameLst>
                                          <p:attrName>ppt_w</p:attrName>
                                        </p:attrNameLst>
                                      </p:cBhvr>
                                      <p:tavLst>
                                        <p:tav tm="0">
                                          <p:val>
                                            <p:fltVal val="0"/>
                                          </p:val>
                                        </p:tav>
                                        <p:tav tm="100000">
                                          <p:val>
                                            <p:strVal val="#ppt_w"/>
                                          </p:val>
                                        </p:tav>
                                      </p:tavLst>
                                    </p:anim>
                                    <p:anim calcmode="lin" valueType="num">
                                      <p:cBhvr>
                                        <p:cTn id="27" dur="500" fill="hold"/>
                                        <p:tgtEl>
                                          <p:spTgt spid="111622"/>
                                        </p:tgtEl>
                                        <p:attrNameLst>
                                          <p:attrName>ppt_h</p:attrName>
                                        </p:attrNameLst>
                                      </p:cBhvr>
                                      <p:tavLst>
                                        <p:tav tm="0">
                                          <p:val>
                                            <p:fltVal val="0"/>
                                          </p:val>
                                        </p:tav>
                                        <p:tav tm="100000">
                                          <p:val>
                                            <p:strVal val="#ppt_h"/>
                                          </p:val>
                                        </p:tav>
                                      </p:tavLst>
                                    </p:anim>
                                    <p:anim calcmode="lin" valueType="num">
                                      <p:cBhvr>
                                        <p:cTn id="28" dur="500" fill="hold"/>
                                        <p:tgtEl>
                                          <p:spTgt spid="111622"/>
                                        </p:tgtEl>
                                        <p:attrNameLst>
                                          <p:attrName>style.rotation</p:attrName>
                                        </p:attrNameLst>
                                      </p:cBhvr>
                                      <p:tavLst>
                                        <p:tav tm="0">
                                          <p:val>
                                            <p:fltVal val="360"/>
                                          </p:val>
                                        </p:tav>
                                        <p:tav tm="100000">
                                          <p:val>
                                            <p:fltVal val="0"/>
                                          </p:val>
                                        </p:tav>
                                      </p:tavLst>
                                    </p:anim>
                                    <p:animEffect transition="in" filter="fade">
                                      <p:cBhvr>
                                        <p:cTn id="29" dur="500"/>
                                        <p:tgtEl>
                                          <p:spTgt spid="111622"/>
                                        </p:tgtEl>
                                      </p:cBhvr>
                                    </p:animEffect>
                                  </p:childTnLst>
                                </p:cTn>
                              </p:par>
                              <p:par>
                                <p:cTn id="30" presetID="49" presetClass="entr" presetSubtype="0" decel="100000" fill="hold" grpId="0" nodeType="withEffect">
                                  <p:stCondLst>
                                    <p:cond delay="0"/>
                                  </p:stCondLst>
                                  <p:childTnLst>
                                    <p:set>
                                      <p:cBhvr>
                                        <p:cTn id="31" dur="1" fill="hold">
                                          <p:stCondLst>
                                            <p:cond delay="0"/>
                                          </p:stCondLst>
                                        </p:cTn>
                                        <p:tgtEl>
                                          <p:spTgt spid="111623"/>
                                        </p:tgtEl>
                                        <p:attrNameLst>
                                          <p:attrName>style.visibility</p:attrName>
                                        </p:attrNameLst>
                                      </p:cBhvr>
                                      <p:to>
                                        <p:strVal val="visible"/>
                                      </p:to>
                                    </p:set>
                                    <p:anim calcmode="lin" valueType="num">
                                      <p:cBhvr>
                                        <p:cTn id="32" dur="500" fill="hold"/>
                                        <p:tgtEl>
                                          <p:spTgt spid="111623"/>
                                        </p:tgtEl>
                                        <p:attrNameLst>
                                          <p:attrName>ppt_w</p:attrName>
                                        </p:attrNameLst>
                                      </p:cBhvr>
                                      <p:tavLst>
                                        <p:tav tm="0">
                                          <p:val>
                                            <p:fltVal val="0"/>
                                          </p:val>
                                        </p:tav>
                                        <p:tav tm="100000">
                                          <p:val>
                                            <p:strVal val="#ppt_w"/>
                                          </p:val>
                                        </p:tav>
                                      </p:tavLst>
                                    </p:anim>
                                    <p:anim calcmode="lin" valueType="num">
                                      <p:cBhvr>
                                        <p:cTn id="33" dur="500" fill="hold"/>
                                        <p:tgtEl>
                                          <p:spTgt spid="111623"/>
                                        </p:tgtEl>
                                        <p:attrNameLst>
                                          <p:attrName>ppt_h</p:attrName>
                                        </p:attrNameLst>
                                      </p:cBhvr>
                                      <p:tavLst>
                                        <p:tav tm="0">
                                          <p:val>
                                            <p:fltVal val="0"/>
                                          </p:val>
                                        </p:tav>
                                        <p:tav tm="100000">
                                          <p:val>
                                            <p:strVal val="#ppt_h"/>
                                          </p:val>
                                        </p:tav>
                                      </p:tavLst>
                                    </p:anim>
                                    <p:anim calcmode="lin" valueType="num">
                                      <p:cBhvr>
                                        <p:cTn id="34" dur="500" fill="hold"/>
                                        <p:tgtEl>
                                          <p:spTgt spid="111623"/>
                                        </p:tgtEl>
                                        <p:attrNameLst>
                                          <p:attrName>style.rotation</p:attrName>
                                        </p:attrNameLst>
                                      </p:cBhvr>
                                      <p:tavLst>
                                        <p:tav tm="0">
                                          <p:val>
                                            <p:fltVal val="360"/>
                                          </p:val>
                                        </p:tav>
                                        <p:tav tm="100000">
                                          <p:val>
                                            <p:fltVal val="0"/>
                                          </p:val>
                                        </p:tav>
                                      </p:tavLst>
                                    </p:anim>
                                    <p:animEffect transition="in" filter="fade">
                                      <p:cBhvr>
                                        <p:cTn id="35" dur="500"/>
                                        <p:tgtEl>
                                          <p:spTgt spid="111623"/>
                                        </p:tgtEl>
                                      </p:cBhvr>
                                    </p:animEffect>
                                  </p:childTnLst>
                                </p:cTn>
                              </p:par>
                              <p:par>
                                <p:cTn id="36" presetID="49" presetClass="entr" presetSubtype="0" decel="100000" fill="hold" grpId="0" nodeType="withEffect">
                                  <p:stCondLst>
                                    <p:cond delay="0"/>
                                  </p:stCondLst>
                                  <p:childTnLst>
                                    <p:set>
                                      <p:cBhvr>
                                        <p:cTn id="37" dur="1" fill="hold">
                                          <p:stCondLst>
                                            <p:cond delay="0"/>
                                          </p:stCondLst>
                                        </p:cTn>
                                        <p:tgtEl>
                                          <p:spTgt spid="111624"/>
                                        </p:tgtEl>
                                        <p:attrNameLst>
                                          <p:attrName>style.visibility</p:attrName>
                                        </p:attrNameLst>
                                      </p:cBhvr>
                                      <p:to>
                                        <p:strVal val="visible"/>
                                      </p:to>
                                    </p:set>
                                    <p:anim calcmode="lin" valueType="num">
                                      <p:cBhvr>
                                        <p:cTn id="38" dur="500" fill="hold"/>
                                        <p:tgtEl>
                                          <p:spTgt spid="111624"/>
                                        </p:tgtEl>
                                        <p:attrNameLst>
                                          <p:attrName>ppt_w</p:attrName>
                                        </p:attrNameLst>
                                      </p:cBhvr>
                                      <p:tavLst>
                                        <p:tav tm="0">
                                          <p:val>
                                            <p:fltVal val="0"/>
                                          </p:val>
                                        </p:tav>
                                        <p:tav tm="100000">
                                          <p:val>
                                            <p:strVal val="#ppt_w"/>
                                          </p:val>
                                        </p:tav>
                                      </p:tavLst>
                                    </p:anim>
                                    <p:anim calcmode="lin" valueType="num">
                                      <p:cBhvr>
                                        <p:cTn id="39" dur="500" fill="hold"/>
                                        <p:tgtEl>
                                          <p:spTgt spid="111624"/>
                                        </p:tgtEl>
                                        <p:attrNameLst>
                                          <p:attrName>ppt_h</p:attrName>
                                        </p:attrNameLst>
                                      </p:cBhvr>
                                      <p:tavLst>
                                        <p:tav tm="0">
                                          <p:val>
                                            <p:fltVal val="0"/>
                                          </p:val>
                                        </p:tav>
                                        <p:tav tm="100000">
                                          <p:val>
                                            <p:strVal val="#ppt_h"/>
                                          </p:val>
                                        </p:tav>
                                      </p:tavLst>
                                    </p:anim>
                                    <p:anim calcmode="lin" valueType="num">
                                      <p:cBhvr>
                                        <p:cTn id="40" dur="500" fill="hold"/>
                                        <p:tgtEl>
                                          <p:spTgt spid="111624"/>
                                        </p:tgtEl>
                                        <p:attrNameLst>
                                          <p:attrName>style.rotation</p:attrName>
                                        </p:attrNameLst>
                                      </p:cBhvr>
                                      <p:tavLst>
                                        <p:tav tm="0">
                                          <p:val>
                                            <p:fltVal val="360"/>
                                          </p:val>
                                        </p:tav>
                                        <p:tav tm="100000">
                                          <p:val>
                                            <p:fltVal val="0"/>
                                          </p:val>
                                        </p:tav>
                                      </p:tavLst>
                                    </p:anim>
                                    <p:animEffect transition="in" filter="fade">
                                      <p:cBhvr>
                                        <p:cTn id="41" dur="500"/>
                                        <p:tgtEl>
                                          <p:spTgt spid="111624"/>
                                        </p:tgtEl>
                                      </p:cBhvr>
                                    </p:animEffect>
                                  </p:childTnLst>
                                </p:cTn>
                              </p:par>
                              <p:par>
                                <p:cTn id="42" presetID="49" presetClass="entr" presetSubtype="0" decel="100000" fill="hold" grpId="0" nodeType="withEffect">
                                  <p:stCondLst>
                                    <p:cond delay="0"/>
                                  </p:stCondLst>
                                  <p:childTnLst>
                                    <p:set>
                                      <p:cBhvr>
                                        <p:cTn id="43" dur="1" fill="hold">
                                          <p:stCondLst>
                                            <p:cond delay="0"/>
                                          </p:stCondLst>
                                        </p:cTn>
                                        <p:tgtEl>
                                          <p:spTgt spid="111625"/>
                                        </p:tgtEl>
                                        <p:attrNameLst>
                                          <p:attrName>style.visibility</p:attrName>
                                        </p:attrNameLst>
                                      </p:cBhvr>
                                      <p:to>
                                        <p:strVal val="visible"/>
                                      </p:to>
                                    </p:set>
                                    <p:anim calcmode="lin" valueType="num">
                                      <p:cBhvr>
                                        <p:cTn id="44" dur="500" fill="hold"/>
                                        <p:tgtEl>
                                          <p:spTgt spid="111625"/>
                                        </p:tgtEl>
                                        <p:attrNameLst>
                                          <p:attrName>ppt_w</p:attrName>
                                        </p:attrNameLst>
                                      </p:cBhvr>
                                      <p:tavLst>
                                        <p:tav tm="0">
                                          <p:val>
                                            <p:fltVal val="0"/>
                                          </p:val>
                                        </p:tav>
                                        <p:tav tm="100000">
                                          <p:val>
                                            <p:strVal val="#ppt_w"/>
                                          </p:val>
                                        </p:tav>
                                      </p:tavLst>
                                    </p:anim>
                                    <p:anim calcmode="lin" valueType="num">
                                      <p:cBhvr>
                                        <p:cTn id="45" dur="500" fill="hold"/>
                                        <p:tgtEl>
                                          <p:spTgt spid="111625"/>
                                        </p:tgtEl>
                                        <p:attrNameLst>
                                          <p:attrName>ppt_h</p:attrName>
                                        </p:attrNameLst>
                                      </p:cBhvr>
                                      <p:tavLst>
                                        <p:tav tm="0">
                                          <p:val>
                                            <p:fltVal val="0"/>
                                          </p:val>
                                        </p:tav>
                                        <p:tav tm="100000">
                                          <p:val>
                                            <p:strVal val="#ppt_h"/>
                                          </p:val>
                                        </p:tav>
                                      </p:tavLst>
                                    </p:anim>
                                    <p:anim calcmode="lin" valueType="num">
                                      <p:cBhvr>
                                        <p:cTn id="46" dur="500" fill="hold"/>
                                        <p:tgtEl>
                                          <p:spTgt spid="111625"/>
                                        </p:tgtEl>
                                        <p:attrNameLst>
                                          <p:attrName>style.rotation</p:attrName>
                                        </p:attrNameLst>
                                      </p:cBhvr>
                                      <p:tavLst>
                                        <p:tav tm="0">
                                          <p:val>
                                            <p:fltVal val="360"/>
                                          </p:val>
                                        </p:tav>
                                        <p:tav tm="100000">
                                          <p:val>
                                            <p:fltVal val="0"/>
                                          </p:val>
                                        </p:tav>
                                      </p:tavLst>
                                    </p:anim>
                                    <p:animEffect transition="in" filter="fade">
                                      <p:cBhvr>
                                        <p:cTn id="47" dur="500"/>
                                        <p:tgtEl>
                                          <p:spTgt spid="111625"/>
                                        </p:tgtEl>
                                      </p:cBhvr>
                                    </p:animEffect>
                                  </p:childTnLst>
                                </p:cTn>
                              </p:par>
                              <p:par>
                                <p:cTn id="48" presetID="49" presetClass="entr" presetSubtype="0" decel="100000" fill="hold" grpId="0" nodeType="withEffect">
                                  <p:stCondLst>
                                    <p:cond delay="0"/>
                                  </p:stCondLst>
                                  <p:childTnLst>
                                    <p:set>
                                      <p:cBhvr>
                                        <p:cTn id="49" dur="1" fill="hold">
                                          <p:stCondLst>
                                            <p:cond delay="0"/>
                                          </p:stCondLst>
                                        </p:cTn>
                                        <p:tgtEl>
                                          <p:spTgt spid="111626"/>
                                        </p:tgtEl>
                                        <p:attrNameLst>
                                          <p:attrName>style.visibility</p:attrName>
                                        </p:attrNameLst>
                                      </p:cBhvr>
                                      <p:to>
                                        <p:strVal val="visible"/>
                                      </p:to>
                                    </p:set>
                                    <p:anim calcmode="lin" valueType="num">
                                      <p:cBhvr>
                                        <p:cTn id="50" dur="500" fill="hold"/>
                                        <p:tgtEl>
                                          <p:spTgt spid="111626"/>
                                        </p:tgtEl>
                                        <p:attrNameLst>
                                          <p:attrName>ppt_w</p:attrName>
                                        </p:attrNameLst>
                                      </p:cBhvr>
                                      <p:tavLst>
                                        <p:tav tm="0">
                                          <p:val>
                                            <p:fltVal val="0"/>
                                          </p:val>
                                        </p:tav>
                                        <p:tav tm="100000">
                                          <p:val>
                                            <p:strVal val="#ppt_w"/>
                                          </p:val>
                                        </p:tav>
                                      </p:tavLst>
                                    </p:anim>
                                    <p:anim calcmode="lin" valueType="num">
                                      <p:cBhvr>
                                        <p:cTn id="51" dur="500" fill="hold"/>
                                        <p:tgtEl>
                                          <p:spTgt spid="111626"/>
                                        </p:tgtEl>
                                        <p:attrNameLst>
                                          <p:attrName>ppt_h</p:attrName>
                                        </p:attrNameLst>
                                      </p:cBhvr>
                                      <p:tavLst>
                                        <p:tav tm="0">
                                          <p:val>
                                            <p:fltVal val="0"/>
                                          </p:val>
                                        </p:tav>
                                        <p:tav tm="100000">
                                          <p:val>
                                            <p:strVal val="#ppt_h"/>
                                          </p:val>
                                        </p:tav>
                                      </p:tavLst>
                                    </p:anim>
                                    <p:anim calcmode="lin" valueType="num">
                                      <p:cBhvr>
                                        <p:cTn id="52" dur="500" fill="hold"/>
                                        <p:tgtEl>
                                          <p:spTgt spid="111626"/>
                                        </p:tgtEl>
                                        <p:attrNameLst>
                                          <p:attrName>style.rotation</p:attrName>
                                        </p:attrNameLst>
                                      </p:cBhvr>
                                      <p:tavLst>
                                        <p:tav tm="0">
                                          <p:val>
                                            <p:fltVal val="360"/>
                                          </p:val>
                                        </p:tav>
                                        <p:tav tm="100000">
                                          <p:val>
                                            <p:fltVal val="0"/>
                                          </p:val>
                                        </p:tav>
                                      </p:tavLst>
                                    </p:anim>
                                    <p:animEffect transition="in" filter="fade">
                                      <p:cBhvr>
                                        <p:cTn id="53" dur="500"/>
                                        <p:tgtEl>
                                          <p:spTgt spid="111626"/>
                                        </p:tgtEl>
                                      </p:cBhvr>
                                    </p:animEffect>
                                  </p:childTnLst>
                                </p:cTn>
                              </p:par>
                              <p:par>
                                <p:cTn id="54" presetID="49" presetClass="entr" presetSubtype="0" decel="100000" fill="hold" grpId="0" nodeType="withEffect">
                                  <p:stCondLst>
                                    <p:cond delay="0"/>
                                  </p:stCondLst>
                                  <p:childTnLst>
                                    <p:set>
                                      <p:cBhvr>
                                        <p:cTn id="55" dur="1" fill="hold">
                                          <p:stCondLst>
                                            <p:cond delay="0"/>
                                          </p:stCondLst>
                                        </p:cTn>
                                        <p:tgtEl>
                                          <p:spTgt spid="111627"/>
                                        </p:tgtEl>
                                        <p:attrNameLst>
                                          <p:attrName>style.visibility</p:attrName>
                                        </p:attrNameLst>
                                      </p:cBhvr>
                                      <p:to>
                                        <p:strVal val="visible"/>
                                      </p:to>
                                    </p:set>
                                    <p:anim calcmode="lin" valueType="num">
                                      <p:cBhvr>
                                        <p:cTn id="56" dur="500" fill="hold"/>
                                        <p:tgtEl>
                                          <p:spTgt spid="111627"/>
                                        </p:tgtEl>
                                        <p:attrNameLst>
                                          <p:attrName>ppt_w</p:attrName>
                                        </p:attrNameLst>
                                      </p:cBhvr>
                                      <p:tavLst>
                                        <p:tav tm="0">
                                          <p:val>
                                            <p:fltVal val="0"/>
                                          </p:val>
                                        </p:tav>
                                        <p:tav tm="100000">
                                          <p:val>
                                            <p:strVal val="#ppt_w"/>
                                          </p:val>
                                        </p:tav>
                                      </p:tavLst>
                                    </p:anim>
                                    <p:anim calcmode="lin" valueType="num">
                                      <p:cBhvr>
                                        <p:cTn id="57" dur="500" fill="hold"/>
                                        <p:tgtEl>
                                          <p:spTgt spid="111627"/>
                                        </p:tgtEl>
                                        <p:attrNameLst>
                                          <p:attrName>ppt_h</p:attrName>
                                        </p:attrNameLst>
                                      </p:cBhvr>
                                      <p:tavLst>
                                        <p:tav tm="0">
                                          <p:val>
                                            <p:fltVal val="0"/>
                                          </p:val>
                                        </p:tav>
                                        <p:tav tm="100000">
                                          <p:val>
                                            <p:strVal val="#ppt_h"/>
                                          </p:val>
                                        </p:tav>
                                      </p:tavLst>
                                    </p:anim>
                                    <p:anim calcmode="lin" valueType="num">
                                      <p:cBhvr>
                                        <p:cTn id="58" dur="500" fill="hold"/>
                                        <p:tgtEl>
                                          <p:spTgt spid="111627"/>
                                        </p:tgtEl>
                                        <p:attrNameLst>
                                          <p:attrName>style.rotation</p:attrName>
                                        </p:attrNameLst>
                                      </p:cBhvr>
                                      <p:tavLst>
                                        <p:tav tm="0">
                                          <p:val>
                                            <p:fltVal val="360"/>
                                          </p:val>
                                        </p:tav>
                                        <p:tav tm="100000">
                                          <p:val>
                                            <p:fltVal val="0"/>
                                          </p:val>
                                        </p:tav>
                                      </p:tavLst>
                                    </p:anim>
                                    <p:animEffect transition="in" filter="fade">
                                      <p:cBhvr>
                                        <p:cTn id="59" dur="500"/>
                                        <p:tgtEl>
                                          <p:spTgt spid="111627"/>
                                        </p:tgtEl>
                                      </p:cBhvr>
                                    </p:animEffect>
                                  </p:childTnLst>
                                </p:cTn>
                              </p:par>
                              <p:par>
                                <p:cTn id="60" presetID="49" presetClass="entr" presetSubtype="0" decel="100000" fill="hold" grpId="0" nodeType="withEffect">
                                  <p:stCondLst>
                                    <p:cond delay="0"/>
                                  </p:stCondLst>
                                  <p:childTnLst>
                                    <p:set>
                                      <p:cBhvr>
                                        <p:cTn id="61" dur="1" fill="hold">
                                          <p:stCondLst>
                                            <p:cond delay="0"/>
                                          </p:stCondLst>
                                        </p:cTn>
                                        <p:tgtEl>
                                          <p:spTgt spid="111629"/>
                                        </p:tgtEl>
                                        <p:attrNameLst>
                                          <p:attrName>style.visibility</p:attrName>
                                        </p:attrNameLst>
                                      </p:cBhvr>
                                      <p:to>
                                        <p:strVal val="visible"/>
                                      </p:to>
                                    </p:set>
                                    <p:anim calcmode="lin" valueType="num">
                                      <p:cBhvr>
                                        <p:cTn id="62" dur="500" fill="hold"/>
                                        <p:tgtEl>
                                          <p:spTgt spid="111629"/>
                                        </p:tgtEl>
                                        <p:attrNameLst>
                                          <p:attrName>ppt_w</p:attrName>
                                        </p:attrNameLst>
                                      </p:cBhvr>
                                      <p:tavLst>
                                        <p:tav tm="0">
                                          <p:val>
                                            <p:fltVal val="0"/>
                                          </p:val>
                                        </p:tav>
                                        <p:tav tm="100000">
                                          <p:val>
                                            <p:strVal val="#ppt_w"/>
                                          </p:val>
                                        </p:tav>
                                      </p:tavLst>
                                    </p:anim>
                                    <p:anim calcmode="lin" valueType="num">
                                      <p:cBhvr>
                                        <p:cTn id="63" dur="500" fill="hold"/>
                                        <p:tgtEl>
                                          <p:spTgt spid="111629"/>
                                        </p:tgtEl>
                                        <p:attrNameLst>
                                          <p:attrName>ppt_h</p:attrName>
                                        </p:attrNameLst>
                                      </p:cBhvr>
                                      <p:tavLst>
                                        <p:tav tm="0">
                                          <p:val>
                                            <p:fltVal val="0"/>
                                          </p:val>
                                        </p:tav>
                                        <p:tav tm="100000">
                                          <p:val>
                                            <p:strVal val="#ppt_h"/>
                                          </p:val>
                                        </p:tav>
                                      </p:tavLst>
                                    </p:anim>
                                    <p:anim calcmode="lin" valueType="num">
                                      <p:cBhvr>
                                        <p:cTn id="64" dur="500" fill="hold"/>
                                        <p:tgtEl>
                                          <p:spTgt spid="111629"/>
                                        </p:tgtEl>
                                        <p:attrNameLst>
                                          <p:attrName>style.rotation</p:attrName>
                                        </p:attrNameLst>
                                      </p:cBhvr>
                                      <p:tavLst>
                                        <p:tav tm="0">
                                          <p:val>
                                            <p:fltVal val="360"/>
                                          </p:val>
                                        </p:tav>
                                        <p:tav tm="100000">
                                          <p:val>
                                            <p:fltVal val="0"/>
                                          </p:val>
                                        </p:tav>
                                      </p:tavLst>
                                    </p:anim>
                                    <p:animEffect transition="in" filter="fade">
                                      <p:cBhvr>
                                        <p:cTn id="65" dur="500"/>
                                        <p:tgtEl>
                                          <p:spTgt spid="111629"/>
                                        </p:tgtEl>
                                      </p:cBhvr>
                                    </p:animEffect>
                                  </p:childTnLst>
                                </p:cTn>
                              </p:par>
                              <p:par>
                                <p:cTn id="66" presetID="49" presetClass="entr" presetSubtype="0" decel="100000" fill="hold" grpId="0" nodeType="withEffect">
                                  <p:stCondLst>
                                    <p:cond delay="0"/>
                                  </p:stCondLst>
                                  <p:childTnLst>
                                    <p:set>
                                      <p:cBhvr>
                                        <p:cTn id="67" dur="1" fill="hold">
                                          <p:stCondLst>
                                            <p:cond delay="0"/>
                                          </p:stCondLst>
                                        </p:cTn>
                                        <p:tgtEl>
                                          <p:spTgt spid="111630"/>
                                        </p:tgtEl>
                                        <p:attrNameLst>
                                          <p:attrName>style.visibility</p:attrName>
                                        </p:attrNameLst>
                                      </p:cBhvr>
                                      <p:to>
                                        <p:strVal val="visible"/>
                                      </p:to>
                                    </p:set>
                                    <p:anim calcmode="lin" valueType="num">
                                      <p:cBhvr>
                                        <p:cTn id="68" dur="500" fill="hold"/>
                                        <p:tgtEl>
                                          <p:spTgt spid="111630"/>
                                        </p:tgtEl>
                                        <p:attrNameLst>
                                          <p:attrName>ppt_w</p:attrName>
                                        </p:attrNameLst>
                                      </p:cBhvr>
                                      <p:tavLst>
                                        <p:tav tm="0">
                                          <p:val>
                                            <p:fltVal val="0"/>
                                          </p:val>
                                        </p:tav>
                                        <p:tav tm="100000">
                                          <p:val>
                                            <p:strVal val="#ppt_w"/>
                                          </p:val>
                                        </p:tav>
                                      </p:tavLst>
                                    </p:anim>
                                    <p:anim calcmode="lin" valueType="num">
                                      <p:cBhvr>
                                        <p:cTn id="69" dur="500" fill="hold"/>
                                        <p:tgtEl>
                                          <p:spTgt spid="111630"/>
                                        </p:tgtEl>
                                        <p:attrNameLst>
                                          <p:attrName>ppt_h</p:attrName>
                                        </p:attrNameLst>
                                      </p:cBhvr>
                                      <p:tavLst>
                                        <p:tav tm="0">
                                          <p:val>
                                            <p:fltVal val="0"/>
                                          </p:val>
                                        </p:tav>
                                        <p:tav tm="100000">
                                          <p:val>
                                            <p:strVal val="#ppt_h"/>
                                          </p:val>
                                        </p:tav>
                                      </p:tavLst>
                                    </p:anim>
                                    <p:anim calcmode="lin" valueType="num">
                                      <p:cBhvr>
                                        <p:cTn id="70" dur="500" fill="hold"/>
                                        <p:tgtEl>
                                          <p:spTgt spid="111630"/>
                                        </p:tgtEl>
                                        <p:attrNameLst>
                                          <p:attrName>style.rotation</p:attrName>
                                        </p:attrNameLst>
                                      </p:cBhvr>
                                      <p:tavLst>
                                        <p:tav tm="0">
                                          <p:val>
                                            <p:fltVal val="360"/>
                                          </p:val>
                                        </p:tav>
                                        <p:tav tm="100000">
                                          <p:val>
                                            <p:fltVal val="0"/>
                                          </p:val>
                                        </p:tav>
                                      </p:tavLst>
                                    </p:anim>
                                    <p:animEffect transition="in" filter="fade">
                                      <p:cBhvr>
                                        <p:cTn id="71" dur="500"/>
                                        <p:tgtEl>
                                          <p:spTgt spid="111630"/>
                                        </p:tgtEl>
                                      </p:cBhvr>
                                    </p:animEffect>
                                  </p:childTnLst>
                                </p:cTn>
                              </p:par>
                              <p:par>
                                <p:cTn id="72" presetID="49" presetClass="entr" presetSubtype="0" decel="100000" fill="hold" grpId="0" nodeType="withEffect">
                                  <p:stCondLst>
                                    <p:cond delay="0"/>
                                  </p:stCondLst>
                                  <p:childTnLst>
                                    <p:set>
                                      <p:cBhvr>
                                        <p:cTn id="73" dur="1" fill="hold">
                                          <p:stCondLst>
                                            <p:cond delay="0"/>
                                          </p:stCondLst>
                                        </p:cTn>
                                        <p:tgtEl>
                                          <p:spTgt spid="111631"/>
                                        </p:tgtEl>
                                        <p:attrNameLst>
                                          <p:attrName>style.visibility</p:attrName>
                                        </p:attrNameLst>
                                      </p:cBhvr>
                                      <p:to>
                                        <p:strVal val="visible"/>
                                      </p:to>
                                    </p:set>
                                    <p:anim calcmode="lin" valueType="num">
                                      <p:cBhvr>
                                        <p:cTn id="74" dur="500" fill="hold"/>
                                        <p:tgtEl>
                                          <p:spTgt spid="111631"/>
                                        </p:tgtEl>
                                        <p:attrNameLst>
                                          <p:attrName>ppt_w</p:attrName>
                                        </p:attrNameLst>
                                      </p:cBhvr>
                                      <p:tavLst>
                                        <p:tav tm="0">
                                          <p:val>
                                            <p:fltVal val="0"/>
                                          </p:val>
                                        </p:tav>
                                        <p:tav tm="100000">
                                          <p:val>
                                            <p:strVal val="#ppt_w"/>
                                          </p:val>
                                        </p:tav>
                                      </p:tavLst>
                                    </p:anim>
                                    <p:anim calcmode="lin" valueType="num">
                                      <p:cBhvr>
                                        <p:cTn id="75" dur="500" fill="hold"/>
                                        <p:tgtEl>
                                          <p:spTgt spid="111631"/>
                                        </p:tgtEl>
                                        <p:attrNameLst>
                                          <p:attrName>ppt_h</p:attrName>
                                        </p:attrNameLst>
                                      </p:cBhvr>
                                      <p:tavLst>
                                        <p:tav tm="0">
                                          <p:val>
                                            <p:fltVal val="0"/>
                                          </p:val>
                                        </p:tav>
                                        <p:tav tm="100000">
                                          <p:val>
                                            <p:strVal val="#ppt_h"/>
                                          </p:val>
                                        </p:tav>
                                      </p:tavLst>
                                    </p:anim>
                                    <p:anim calcmode="lin" valueType="num">
                                      <p:cBhvr>
                                        <p:cTn id="76" dur="500" fill="hold"/>
                                        <p:tgtEl>
                                          <p:spTgt spid="111631"/>
                                        </p:tgtEl>
                                        <p:attrNameLst>
                                          <p:attrName>style.rotation</p:attrName>
                                        </p:attrNameLst>
                                      </p:cBhvr>
                                      <p:tavLst>
                                        <p:tav tm="0">
                                          <p:val>
                                            <p:fltVal val="360"/>
                                          </p:val>
                                        </p:tav>
                                        <p:tav tm="100000">
                                          <p:val>
                                            <p:fltVal val="0"/>
                                          </p:val>
                                        </p:tav>
                                      </p:tavLst>
                                    </p:anim>
                                    <p:animEffect transition="in" filter="fade">
                                      <p:cBhvr>
                                        <p:cTn id="77" dur="500"/>
                                        <p:tgtEl>
                                          <p:spTgt spid="111631"/>
                                        </p:tgtEl>
                                      </p:cBhvr>
                                    </p:animEffect>
                                  </p:childTnLst>
                                </p:cTn>
                              </p:par>
                              <p:par>
                                <p:cTn id="78" presetID="49" presetClass="entr" presetSubtype="0" decel="100000" fill="hold" grpId="0" nodeType="withEffect">
                                  <p:stCondLst>
                                    <p:cond delay="0"/>
                                  </p:stCondLst>
                                  <p:childTnLst>
                                    <p:set>
                                      <p:cBhvr>
                                        <p:cTn id="79" dur="1" fill="hold">
                                          <p:stCondLst>
                                            <p:cond delay="0"/>
                                          </p:stCondLst>
                                        </p:cTn>
                                        <p:tgtEl>
                                          <p:spTgt spid="111632"/>
                                        </p:tgtEl>
                                        <p:attrNameLst>
                                          <p:attrName>style.visibility</p:attrName>
                                        </p:attrNameLst>
                                      </p:cBhvr>
                                      <p:to>
                                        <p:strVal val="visible"/>
                                      </p:to>
                                    </p:set>
                                    <p:anim calcmode="lin" valueType="num">
                                      <p:cBhvr>
                                        <p:cTn id="80" dur="500" fill="hold"/>
                                        <p:tgtEl>
                                          <p:spTgt spid="111632"/>
                                        </p:tgtEl>
                                        <p:attrNameLst>
                                          <p:attrName>ppt_w</p:attrName>
                                        </p:attrNameLst>
                                      </p:cBhvr>
                                      <p:tavLst>
                                        <p:tav tm="0">
                                          <p:val>
                                            <p:fltVal val="0"/>
                                          </p:val>
                                        </p:tav>
                                        <p:tav tm="100000">
                                          <p:val>
                                            <p:strVal val="#ppt_w"/>
                                          </p:val>
                                        </p:tav>
                                      </p:tavLst>
                                    </p:anim>
                                    <p:anim calcmode="lin" valueType="num">
                                      <p:cBhvr>
                                        <p:cTn id="81" dur="500" fill="hold"/>
                                        <p:tgtEl>
                                          <p:spTgt spid="111632"/>
                                        </p:tgtEl>
                                        <p:attrNameLst>
                                          <p:attrName>ppt_h</p:attrName>
                                        </p:attrNameLst>
                                      </p:cBhvr>
                                      <p:tavLst>
                                        <p:tav tm="0">
                                          <p:val>
                                            <p:fltVal val="0"/>
                                          </p:val>
                                        </p:tav>
                                        <p:tav tm="100000">
                                          <p:val>
                                            <p:strVal val="#ppt_h"/>
                                          </p:val>
                                        </p:tav>
                                      </p:tavLst>
                                    </p:anim>
                                    <p:anim calcmode="lin" valueType="num">
                                      <p:cBhvr>
                                        <p:cTn id="82" dur="500" fill="hold"/>
                                        <p:tgtEl>
                                          <p:spTgt spid="111632"/>
                                        </p:tgtEl>
                                        <p:attrNameLst>
                                          <p:attrName>style.rotation</p:attrName>
                                        </p:attrNameLst>
                                      </p:cBhvr>
                                      <p:tavLst>
                                        <p:tav tm="0">
                                          <p:val>
                                            <p:fltVal val="360"/>
                                          </p:val>
                                        </p:tav>
                                        <p:tav tm="100000">
                                          <p:val>
                                            <p:fltVal val="0"/>
                                          </p:val>
                                        </p:tav>
                                      </p:tavLst>
                                    </p:anim>
                                    <p:animEffect transition="in" filter="fade">
                                      <p:cBhvr>
                                        <p:cTn id="83" dur="500"/>
                                        <p:tgtEl>
                                          <p:spTgt spid="111632"/>
                                        </p:tgtEl>
                                      </p:cBhvr>
                                    </p:animEffect>
                                  </p:childTnLst>
                                </p:cTn>
                              </p:par>
                              <p:par>
                                <p:cTn id="84" presetID="49" presetClass="entr" presetSubtype="0" decel="100000" fill="hold" grpId="0" nodeType="withEffect">
                                  <p:stCondLst>
                                    <p:cond delay="0"/>
                                  </p:stCondLst>
                                  <p:childTnLst>
                                    <p:set>
                                      <p:cBhvr>
                                        <p:cTn id="85" dur="1" fill="hold">
                                          <p:stCondLst>
                                            <p:cond delay="0"/>
                                          </p:stCondLst>
                                        </p:cTn>
                                        <p:tgtEl>
                                          <p:spTgt spid="111633"/>
                                        </p:tgtEl>
                                        <p:attrNameLst>
                                          <p:attrName>style.visibility</p:attrName>
                                        </p:attrNameLst>
                                      </p:cBhvr>
                                      <p:to>
                                        <p:strVal val="visible"/>
                                      </p:to>
                                    </p:set>
                                    <p:anim calcmode="lin" valueType="num">
                                      <p:cBhvr>
                                        <p:cTn id="86" dur="500" fill="hold"/>
                                        <p:tgtEl>
                                          <p:spTgt spid="111633"/>
                                        </p:tgtEl>
                                        <p:attrNameLst>
                                          <p:attrName>ppt_w</p:attrName>
                                        </p:attrNameLst>
                                      </p:cBhvr>
                                      <p:tavLst>
                                        <p:tav tm="0">
                                          <p:val>
                                            <p:fltVal val="0"/>
                                          </p:val>
                                        </p:tav>
                                        <p:tav tm="100000">
                                          <p:val>
                                            <p:strVal val="#ppt_w"/>
                                          </p:val>
                                        </p:tav>
                                      </p:tavLst>
                                    </p:anim>
                                    <p:anim calcmode="lin" valueType="num">
                                      <p:cBhvr>
                                        <p:cTn id="87" dur="500" fill="hold"/>
                                        <p:tgtEl>
                                          <p:spTgt spid="111633"/>
                                        </p:tgtEl>
                                        <p:attrNameLst>
                                          <p:attrName>ppt_h</p:attrName>
                                        </p:attrNameLst>
                                      </p:cBhvr>
                                      <p:tavLst>
                                        <p:tav tm="0">
                                          <p:val>
                                            <p:fltVal val="0"/>
                                          </p:val>
                                        </p:tav>
                                        <p:tav tm="100000">
                                          <p:val>
                                            <p:strVal val="#ppt_h"/>
                                          </p:val>
                                        </p:tav>
                                      </p:tavLst>
                                    </p:anim>
                                    <p:anim calcmode="lin" valueType="num">
                                      <p:cBhvr>
                                        <p:cTn id="88" dur="500" fill="hold"/>
                                        <p:tgtEl>
                                          <p:spTgt spid="111633"/>
                                        </p:tgtEl>
                                        <p:attrNameLst>
                                          <p:attrName>style.rotation</p:attrName>
                                        </p:attrNameLst>
                                      </p:cBhvr>
                                      <p:tavLst>
                                        <p:tav tm="0">
                                          <p:val>
                                            <p:fltVal val="360"/>
                                          </p:val>
                                        </p:tav>
                                        <p:tav tm="100000">
                                          <p:val>
                                            <p:fltVal val="0"/>
                                          </p:val>
                                        </p:tav>
                                      </p:tavLst>
                                    </p:anim>
                                    <p:animEffect transition="in" filter="fade">
                                      <p:cBhvr>
                                        <p:cTn id="89" dur="500"/>
                                        <p:tgtEl>
                                          <p:spTgt spid="111633"/>
                                        </p:tgtEl>
                                      </p:cBhvr>
                                    </p:animEffect>
                                  </p:childTnLst>
                                </p:cTn>
                              </p:par>
                              <p:par>
                                <p:cTn id="90" presetID="49" presetClass="entr" presetSubtype="0" decel="100000" fill="hold" grpId="0" nodeType="withEffect">
                                  <p:stCondLst>
                                    <p:cond delay="0"/>
                                  </p:stCondLst>
                                  <p:childTnLst>
                                    <p:set>
                                      <p:cBhvr>
                                        <p:cTn id="91" dur="1" fill="hold">
                                          <p:stCondLst>
                                            <p:cond delay="0"/>
                                          </p:stCondLst>
                                        </p:cTn>
                                        <p:tgtEl>
                                          <p:spTgt spid="111634"/>
                                        </p:tgtEl>
                                        <p:attrNameLst>
                                          <p:attrName>style.visibility</p:attrName>
                                        </p:attrNameLst>
                                      </p:cBhvr>
                                      <p:to>
                                        <p:strVal val="visible"/>
                                      </p:to>
                                    </p:set>
                                    <p:anim calcmode="lin" valueType="num">
                                      <p:cBhvr>
                                        <p:cTn id="92" dur="500" fill="hold"/>
                                        <p:tgtEl>
                                          <p:spTgt spid="111634"/>
                                        </p:tgtEl>
                                        <p:attrNameLst>
                                          <p:attrName>ppt_w</p:attrName>
                                        </p:attrNameLst>
                                      </p:cBhvr>
                                      <p:tavLst>
                                        <p:tav tm="0">
                                          <p:val>
                                            <p:fltVal val="0"/>
                                          </p:val>
                                        </p:tav>
                                        <p:tav tm="100000">
                                          <p:val>
                                            <p:strVal val="#ppt_w"/>
                                          </p:val>
                                        </p:tav>
                                      </p:tavLst>
                                    </p:anim>
                                    <p:anim calcmode="lin" valueType="num">
                                      <p:cBhvr>
                                        <p:cTn id="93" dur="500" fill="hold"/>
                                        <p:tgtEl>
                                          <p:spTgt spid="111634"/>
                                        </p:tgtEl>
                                        <p:attrNameLst>
                                          <p:attrName>ppt_h</p:attrName>
                                        </p:attrNameLst>
                                      </p:cBhvr>
                                      <p:tavLst>
                                        <p:tav tm="0">
                                          <p:val>
                                            <p:fltVal val="0"/>
                                          </p:val>
                                        </p:tav>
                                        <p:tav tm="100000">
                                          <p:val>
                                            <p:strVal val="#ppt_h"/>
                                          </p:val>
                                        </p:tav>
                                      </p:tavLst>
                                    </p:anim>
                                    <p:anim calcmode="lin" valueType="num">
                                      <p:cBhvr>
                                        <p:cTn id="94" dur="500" fill="hold"/>
                                        <p:tgtEl>
                                          <p:spTgt spid="111634"/>
                                        </p:tgtEl>
                                        <p:attrNameLst>
                                          <p:attrName>style.rotation</p:attrName>
                                        </p:attrNameLst>
                                      </p:cBhvr>
                                      <p:tavLst>
                                        <p:tav tm="0">
                                          <p:val>
                                            <p:fltVal val="360"/>
                                          </p:val>
                                        </p:tav>
                                        <p:tav tm="100000">
                                          <p:val>
                                            <p:fltVal val="0"/>
                                          </p:val>
                                        </p:tav>
                                      </p:tavLst>
                                    </p:anim>
                                    <p:animEffect transition="in" filter="fade">
                                      <p:cBhvr>
                                        <p:cTn id="95" dur="500"/>
                                        <p:tgtEl>
                                          <p:spTgt spid="111634"/>
                                        </p:tgtEl>
                                      </p:cBhvr>
                                    </p:animEffect>
                                  </p:childTnLst>
                                </p:cTn>
                              </p:par>
                              <p:par>
                                <p:cTn id="96" presetID="49" presetClass="entr" presetSubtype="0" decel="100000" fill="hold" grpId="0" nodeType="withEffect">
                                  <p:stCondLst>
                                    <p:cond delay="0"/>
                                  </p:stCondLst>
                                  <p:childTnLst>
                                    <p:set>
                                      <p:cBhvr>
                                        <p:cTn id="97" dur="1" fill="hold">
                                          <p:stCondLst>
                                            <p:cond delay="0"/>
                                          </p:stCondLst>
                                        </p:cTn>
                                        <p:tgtEl>
                                          <p:spTgt spid="111635"/>
                                        </p:tgtEl>
                                        <p:attrNameLst>
                                          <p:attrName>style.visibility</p:attrName>
                                        </p:attrNameLst>
                                      </p:cBhvr>
                                      <p:to>
                                        <p:strVal val="visible"/>
                                      </p:to>
                                    </p:set>
                                    <p:anim calcmode="lin" valueType="num">
                                      <p:cBhvr>
                                        <p:cTn id="98" dur="500" fill="hold"/>
                                        <p:tgtEl>
                                          <p:spTgt spid="111635"/>
                                        </p:tgtEl>
                                        <p:attrNameLst>
                                          <p:attrName>ppt_w</p:attrName>
                                        </p:attrNameLst>
                                      </p:cBhvr>
                                      <p:tavLst>
                                        <p:tav tm="0">
                                          <p:val>
                                            <p:fltVal val="0"/>
                                          </p:val>
                                        </p:tav>
                                        <p:tav tm="100000">
                                          <p:val>
                                            <p:strVal val="#ppt_w"/>
                                          </p:val>
                                        </p:tav>
                                      </p:tavLst>
                                    </p:anim>
                                    <p:anim calcmode="lin" valueType="num">
                                      <p:cBhvr>
                                        <p:cTn id="99" dur="500" fill="hold"/>
                                        <p:tgtEl>
                                          <p:spTgt spid="111635"/>
                                        </p:tgtEl>
                                        <p:attrNameLst>
                                          <p:attrName>ppt_h</p:attrName>
                                        </p:attrNameLst>
                                      </p:cBhvr>
                                      <p:tavLst>
                                        <p:tav tm="0">
                                          <p:val>
                                            <p:fltVal val="0"/>
                                          </p:val>
                                        </p:tav>
                                        <p:tav tm="100000">
                                          <p:val>
                                            <p:strVal val="#ppt_h"/>
                                          </p:val>
                                        </p:tav>
                                      </p:tavLst>
                                    </p:anim>
                                    <p:anim calcmode="lin" valueType="num">
                                      <p:cBhvr>
                                        <p:cTn id="100" dur="500" fill="hold"/>
                                        <p:tgtEl>
                                          <p:spTgt spid="111635"/>
                                        </p:tgtEl>
                                        <p:attrNameLst>
                                          <p:attrName>style.rotation</p:attrName>
                                        </p:attrNameLst>
                                      </p:cBhvr>
                                      <p:tavLst>
                                        <p:tav tm="0">
                                          <p:val>
                                            <p:fltVal val="360"/>
                                          </p:val>
                                        </p:tav>
                                        <p:tav tm="100000">
                                          <p:val>
                                            <p:fltVal val="0"/>
                                          </p:val>
                                        </p:tav>
                                      </p:tavLst>
                                    </p:anim>
                                    <p:animEffect transition="in" filter="fade">
                                      <p:cBhvr>
                                        <p:cTn id="101" dur="500"/>
                                        <p:tgtEl>
                                          <p:spTgt spid="111635"/>
                                        </p:tgtEl>
                                      </p:cBhvr>
                                    </p:animEffect>
                                  </p:childTnLst>
                                </p:cTn>
                              </p:par>
                              <p:par>
                                <p:cTn id="102" presetID="49" presetClass="entr" presetSubtype="0" decel="100000" fill="hold" grpId="0" nodeType="withEffect">
                                  <p:stCondLst>
                                    <p:cond delay="0"/>
                                  </p:stCondLst>
                                  <p:childTnLst>
                                    <p:set>
                                      <p:cBhvr>
                                        <p:cTn id="103" dur="1" fill="hold">
                                          <p:stCondLst>
                                            <p:cond delay="0"/>
                                          </p:stCondLst>
                                        </p:cTn>
                                        <p:tgtEl>
                                          <p:spTgt spid="111636"/>
                                        </p:tgtEl>
                                        <p:attrNameLst>
                                          <p:attrName>style.visibility</p:attrName>
                                        </p:attrNameLst>
                                      </p:cBhvr>
                                      <p:to>
                                        <p:strVal val="visible"/>
                                      </p:to>
                                    </p:set>
                                    <p:anim calcmode="lin" valueType="num">
                                      <p:cBhvr>
                                        <p:cTn id="104" dur="500" fill="hold"/>
                                        <p:tgtEl>
                                          <p:spTgt spid="111636"/>
                                        </p:tgtEl>
                                        <p:attrNameLst>
                                          <p:attrName>ppt_w</p:attrName>
                                        </p:attrNameLst>
                                      </p:cBhvr>
                                      <p:tavLst>
                                        <p:tav tm="0">
                                          <p:val>
                                            <p:fltVal val="0"/>
                                          </p:val>
                                        </p:tav>
                                        <p:tav tm="100000">
                                          <p:val>
                                            <p:strVal val="#ppt_w"/>
                                          </p:val>
                                        </p:tav>
                                      </p:tavLst>
                                    </p:anim>
                                    <p:anim calcmode="lin" valueType="num">
                                      <p:cBhvr>
                                        <p:cTn id="105" dur="500" fill="hold"/>
                                        <p:tgtEl>
                                          <p:spTgt spid="111636"/>
                                        </p:tgtEl>
                                        <p:attrNameLst>
                                          <p:attrName>ppt_h</p:attrName>
                                        </p:attrNameLst>
                                      </p:cBhvr>
                                      <p:tavLst>
                                        <p:tav tm="0">
                                          <p:val>
                                            <p:fltVal val="0"/>
                                          </p:val>
                                        </p:tav>
                                        <p:tav tm="100000">
                                          <p:val>
                                            <p:strVal val="#ppt_h"/>
                                          </p:val>
                                        </p:tav>
                                      </p:tavLst>
                                    </p:anim>
                                    <p:anim calcmode="lin" valueType="num">
                                      <p:cBhvr>
                                        <p:cTn id="106" dur="500" fill="hold"/>
                                        <p:tgtEl>
                                          <p:spTgt spid="111636"/>
                                        </p:tgtEl>
                                        <p:attrNameLst>
                                          <p:attrName>style.rotation</p:attrName>
                                        </p:attrNameLst>
                                      </p:cBhvr>
                                      <p:tavLst>
                                        <p:tav tm="0">
                                          <p:val>
                                            <p:fltVal val="360"/>
                                          </p:val>
                                        </p:tav>
                                        <p:tav tm="100000">
                                          <p:val>
                                            <p:fltVal val="0"/>
                                          </p:val>
                                        </p:tav>
                                      </p:tavLst>
                                    </p:anim>
                                    <p:animEffect transition="in" filter="fade">
                                      <p:cBhvr>
                                        <p:cTn id="107" dur="500"/>
                                        <p:tgtEl>
                                          <p:spTgt spid="111636"/>
                                        </p:tgtEl>
                                      </p:cBhvr>
                                    </p:animEffect>
                                  </p:childTnLst>
                                </p:cTn>
                              </p:par>
                              <p:par>
                                <p:cTn id="108" presetID="49" presetClass="entr" presetSubtype="0" decel="100000" fill="hold" grpId="0" nodeType="withEffect">
                                  <p:stCondLst>
                                    <p:cond delay="0"/>
                                  </p:stCondLst>
                                  <p:childTnLst>
                                    <p:set>
                                      <p:cBhvr>
                                        <p:cTn id="109" dur="1" fill="hold">
                                          <p:stCondLst>
                                            <p:cond delay="0"/>
                                          </p:stCondLst>
                                        </p:cTn>
                                        <p:tgtEl>
                                          <p:spTgt spid="111637"/>
                                        </p:tgtEl>
                                        <p:attrNameLst>
                                          <p:attrName>style.visibility</p:attrName>
                                        </p:attrNameLst>
                                      </p:cBhvr>
                                      <p:to>
                                        <p:strVal val="visible"/>
                                      </p:to>
                                    </p:set>
                                    <p:anim calcmode="lin" valueType="num">
                                      <p:cBhvr>
                                        <p:cTn id="110" dur="500" fill="hold"/>
                                        <p:tgtEl>
                                          <p:spTgt spid="111637"/>
                                        </p:tgtEl>
                                        <p:attrNameLst>
                                          <p:attrName>ppt_w</p:attrName>
                                        </p:attrNameLst>
                                      </p:cBhvr>
                                      <p:tavLst>
                                        <p:tav tm="0">
                                          <p:val>
                                            <p:fltVal val="0"/>
                                          </p:val>
                                        </p:tav>
                                        <p:tav tm="100000">
                                          <p:val>
                                            <p:strVal val="#ppt_w"/>
                                          </p:val>
                                        </p:tav>
                                      </p:tavLst>
                                    </p:anim>
                                    <p:anim calcmode="lin" valueType="num">
                                      <p:cBhvr>
                                        <p:cTn id="111" dur="500" fill="hold"/>
                                        <p:tgtEl>
                                          <p:spTgt spid="111637"/>
                                        </p:tgtEl>
                                        <p:attrNameLst>
                                          <p:attrName>ppt_h</p:attrName>
                                        </p:attrNameLst>
                                      </p:cBhvr>
                                      <p:tavLst>
                                        <p:tav tm="0">
                                          <p:val>
                                            <p:fltVal val="0"/>
                                          </p:val>
                                        </p:tav>
                                        <p:tav tm="100000">
                                          <p:val>
                                            <p:strVal val="#ppt_h"/>
                                          </p:val>
                                        </p:tav>
                                      </p:tavLst>
                                    </p:anim>
                                    <p:anim calcmode="lin" valueType="num">
                                      <p:cBhvr>
                                        <p:cTn id="112" dur="500" fill="hold"/>
                                        <p:tgtEl>
                                          <p:spTgt spid="111637"/>
                                        </p:tgtEl>
                                        <p:attrNameLst>
                                          <p:attrName>style.rotation</p:attrName>
                                        </p:attrNameLst>
                                      </p:cBhvr>
                                      <p:tavLst>
                                        <p:tav tm="0">
                                          <p:val>
                                            <p:fltVal val="360"/>
                                          </p:val>
                                        </p:tav>
                                        <p:tav tm="100000">
                                          <p:val>
                                            <p:fltVal val="0"/>
                                          </p:val>
                                        </p:tav>
                                      </p:tavLst>
                                    </p:anim>
                                    <p:animEffect transition="in" filter="fade">
                                      <p:cBhvr>
                                        <p:cTn id="113" dur="500"/>
                                        <p:tgtEl>
                                          <p:spTgt spid="111637"/>
                                        </p:tgtEl>
                                      </p:cBhvr>
                                    </p:animEffect>
                                  </p:childTnLst>
                                </p:cTn>
                              </p:par>
                              <p:par>
                                <p:cTn id="114" presetID="49" presetClass="entr" presetSubtype="0" decel="100000" fill="hold" grpId="0" nodeType="withEffect">
                                  <p:stCondLst>
                                    <p:cond delay="0"/>
                                  </p:stCondLst>
                                  <p:childTnLst>
                                    <p:set>
                                      <p:cBhvr>
                                        <p:cTn id="115" dur="1" fill="hold">
                                          <p:stCondLst>
                                            <p:cond delay="0"/>
                                          </p:stCondLst>
                                        </p:cTn>
                                        <p:tgtEl>
                                          <p:spTgt spid="111638"/>
                                        </p:tgtEl>
                                        <p:attrNameLst>
                                          <p:attrName>style.visibility</p:attrName>
                                        </p:attrNameLst>
                                      </p:cBhvr>
                                      <p:to>
                                        <p:strVal val="visible"/>
                                      </p:to>
                                    </p:set>
                                    <p:anim calcmode="lin" valueType="num">
                                      <p:cBhvr>
                                        <p:cTn id="116" dur="500" fill="hold"/>
                                        <p:tgtEl>
                                          <p:spTgt spid="111638"/>
                                        </p:tgtEl>
                                        <p:attrNameLst>
                                          <p:attrName>ppt_w</p:attrName>
                                        </p:attrNameLst>
                                      </p:cBhvr>
                                      <p:tavLst>
                                        <p:tav tm="0">
                                          <p:val>
                                            <p:fltVal val="0"/>
                                          </p:val>
                                        </p:tav>
                                        <p:tav tm="100000">
                                          <p:val>
                                            <p:strVal val="#ppt_w"/>
                                          </p:val>
                                        </p:tav>
                                      </p:tavLst>
                                    </p:anim>
                                    <p:anim calcmode="lin" valueType="num">
                                      <p:cBhvr>
                                        <p:cTn id="117" dur="500" fill="hold"/>
                                        <p:tgtEl>
                                          <p:spTgt spid="111638"/>
                                        </p:tgtEl>
                                        <p:attrNameLst>
                                          <p:attrName>ppt_h</p:attrName>
                                        </p:attrNameLst>
                                      </p:cBhvr>
                                      <p:tavLst>
                                        <p:tav tm="0">
                                          <p:val>
                                            <p:fltVal val="0"/>
                                          </p:val>
                                        </p:tav>
                                        <p:tav tm="100000">
                                          <p:val>
                                            <p:strVal val="#ppt_h"/>
                                          </p:val>
                                        </p:tav>
                                      </p:tavLst>
                                    </p:anim>
                                    <p:anim calcmode="lin" valueType="num">
                                      <p:cBhvr>
                                        <p:cTn id="118" dur="500" fill="hold"/>
                                        <p:tgtEl>
                                          <p:spTgt spid="111638"/>
                                        </p:tgtEl>
                                        <p:attrNameLst>
                                          <p:attrName>style.rotation</p:attrName>
                                        </p:attrNameLst>
                                      </p:cBhvr>
                                      <p:tavLst>
                                        <p:tav tm="0">
                                          <p:val>
                                            <p:fltVal val="360"/>
                                          </p:val>
                                        </p:tav>
                                        <p:tav tm="100000">
                                          <p:val>
                                            <p:fltVal val="0"/>
                                          </p:val>
                                        </p:tav>
                                      </p:tavLst>
                                    </p:anim>
                                    <p:animEffect transition="in" filter="fade">
                                      <p:cBhvr>
                                        <p:cTn id="119" dur="500"/>
                                        <p:tgtEl>
                                          <p:spTgt spid="111638"/>
                                        </p:tgtEl>
                                      </p:cBhvr>
                                    </p:animEffect>
                                  </p:childTnLst>
                                </p:cTn>
                              </p:par>
                              <p:par>
                                <p:cTn id="120" presetID="49" presetClass="entr" presetSubtype="0" decel="100000" fill="hold" grpId="0" nodeType="withEffect">
                                  <p:stCondLst>
                                    <p:cond delay="0"/>
                                  </p:stCondLst>
                                  <p:childTnLst>
                                    <p:set>
                                      <p:cBhvr>
                                        <p:cTn id="121" dur="1" fill="hold">
                                          <p:stCondLst>
                                            <p:cond delay="0"/>
                                          </p:stCondLst>
                                        </p:cTn>
                                        <p:tgtEl>
                                          <p:spTgt spid="111639"/>
                                        </p:tgtEl>
                                        <p:attrNameLst>
                                          <p:attrName>style.visibility</p:attrName>
                                        </p:attrNameLst>
                                      </p:cBhvr>
                                      <p:to>
                                        <p:strVal val="visible"/>
                                      </p:to>
                                    </p:set>
                                    <p:anim calcmode="lin" valueType="num">
                                      <p:cBhvr>
                                        <p:cTn id="122" dur="500" fill="hold"/>
                                        <p:tgtEl>
                                          <p:spTgt spid="111639"/>
                                        </p:tgtEl>
                                        <p:attrNameLst>
                                          <p:attrName>ppt_w</p:attrName>
                                        </p:attrNameLst>
                                      </p:cBhvr>
                                      <p:tavLst>
                                        <p:tav tm="0">
                                          <p:val>
                                            <p:fltVal val="0"/>
                                          </p:val>
                                        </p:tav>
                                        <p:tav tm="100000">
                                          <p:val>
                                            <p:strVal val="#ppt_w"/>
                                          </p:val>
                                        </p:tav>
                                      </p:tavLst>
                                    </p:anim>
                                    <p:anim calcmode="lin" valueType="num">
                                      <p:cBhvr>
                                        <p:cTn id="123" dur="500" fill="hold"/>
                                        <p:tgtEl>
                                          <p:spTgt spid="111639"/>
                                        </p:tgtEl>
                                        <p:attrNameLst>
                                          <p:attrName>ppt_h</p:attrName>
                                        </p:attrNameLst>
                                      </p:cBhvr>
                                      <p:tavLst>
                                        <p:tav tm="0">
                                          <p:val>
                                            <p:fltVal val="0"/>
                                          </p:val>
                                        </p:tav>
                                        <p:tav tm="100000">
                                          <p:val>
                                            <p:strVal val="#ppt_h"/>
                                          </p:val>
                                        </p:tav>
                                      </p:tavLst>
                                    </p:anim>
                                    <p:anim calcmode="lin" valueType="num">
                                      <p:cBhvr>
                                        <p:cTn id="124" dur="500" fill="hold"/>
                                        <p:tgtEl>
                                          <p:spTgt spid="111639"/>
                                        </p:tgtEl>
                                        <p:attrNameLst>
                                          <p:attrName>style.rotation</p:attrName>
                                        </p:attrNameLst>
                                      </p:cBhvr>
                                      <p:tavLst>
                                        <p:tav tm="0">
                                          <p:val>
                                            <p:fltVal val="360"/>
                                          </p:val>
                                        </p:tav>
                                        <p:tav tm="100000">
                                          <p:val>
                                            <p:fltVal val="0"/>
                                          </p:val>
                                        </p:tav>
                                      </p:tavLst>
                                    </p:anim>
                                    <p:animEffect transition="in" filter="fade">
                                      <p:cBhvr>
                                        <p:cTn id="125" dur="500"/>
                                        <p:tgtEl>
                                          <p:spTgt spid="111639"/>
                                        </p:tgtEl>
                                      </p:cBhvr>
                                    </p:animEffect>
                                  </p:childTnLst>
                                </p:cTn>
                              </p:par>
                              <p:par>
                                <p:cTn id="126" presetID="49" presetClass="entr" presetSubtype="0" decel="100000" fill="hold" grpId="0" nodeType="withEffect">
                                  <p:stCondLst>
                                    <p:cond delay="0"/>
                                  </p:stCondLst>
                                  <p:childTnLst>
                                    <p:set>
                                      <p:cBhvr>
                                        <p:cTn id="127" dur="1" fill="hold">
                                          <p:stCondLst>
                                            <p:cond delay="0"/>
                                          </p:stCondLst>
                                        </p:cTn>
                                        <p:tgtEl>
                                          <p:spTgt spid="111640"/>
                                        </p:tgtEl>
                                        <p:attrNameLst>
                                          <p:attrName>style.visibility</p:attrName>
                                        </p:attrNameLst>
                                      </p:cBhvr>
                                      <p:to>
                                        <p:strVal val="visible"/>
                                      </p:to>
                                    </p:set>
                                    <p:anim calcmode="lin" valueType="num">
                                      <p:cBhvr>
                                        <p:cTn id="128" dur="500" fill="hold"/>
                                        <p:tgtEl>
                                          <p:spTgt spid="111640"/>
                                        </p:tgtEl>
                                        <p:attrNameLst>
                                          <p:attrName>ppt_w</p:attrName>
                                        </p:attrNameLst>
                                      </p:cBhvr>
                                      <p:tavLst>
                                        <p:tav tm="0">
                                          <p:val>
                                            <p:fltVal val="0"/>
                                          </p:val>
                                        </p:tav>
                                        <p:tav tm="100000">
                                          <p:val>
                                            <p:strVal val="#ppt_w"/>
                                          </p:val>
                                        </p:tav>
                                      </p:tavLst>
                                    </p:anim>
                                    <p:anim calcmode="lin" valueType="num">
                                      <p:cBhvr>
                                        <p:cTn id="129" dur="500" fill="hold"/>
                                        <p:tgtEl>
                                          <p:spTgt spid="111640"/>
                                        </p:tgtEl>
                                        <p:attrNameLst>
                                          <p:attrName>ppt_h</p:attrName>
                                        </p:attrNameLst>
                                      </p:cBhvr>
                                      <p:tavLst>
                                        <p:tav tm="0">
                                          <p:val>
                                            <p:fltVal val="0"/>
                                          </p:val>
                                        </p:tav>
                                        <p:tav tm="100000">
                                          <p:val>
                                            <p:strVal val="#ppt_h"/>
                                          </p:val>
                                        </p:tav>
                                      </p:tavLst>
                                    </p:anim>
                                    <p:anim calcmode="lin" valueType="num">
                                      <p:cBhvr>
                                        <p:cTn id="130" dur="500" fill="hold"/>
                                        <p:tgtEl>
                                          <p:spTgt spid="111640"/>
                                        </p:tgtEl>
                                        <p:attrNameLst>
                                          <p:attrName>style.rotation</p:attrName>
                                        </p:attrNameLst>
                                      </p:cBhvr>
                                      <p:tavLst>
                                        <p:tav tm="0">
                                          <p:val>
                                            <p:fltVal val="360"/>
                                          </p:val>
                                        </p:tav>
                                        <p:tav tm="100000">
                                          <p:val>
                                            <p:fltVal val="0"/>
                                          </p:val>
                                        </p:tav>
                                      </p:tavLst>
                                    </p:anim>
                                    <p:animEffect transition="in" filter="fade">
                                      <p:cBhvr>
                                        <p:cTn id="131" dur="500"/>
                                        <p:tgtEl>
                                          <p:spTgt spid="111640"/>
                                        </p:tgtEl>
                                      </p:cBhvr>
                                    </p:animEffect>
                                  </p:childTnLst>
                                </p:cTn>
                              </p:par>
                              <p:par>
                                <p:cTn id="132" presetID="49" presetClass="entr" presetSubtype="0" decel="100000" fill="hold" grpId="0" nodeType="withEffect">
                                  <p:stCondLst>
                                    <p:cond delay="0"/>
                                  </p:stCondLst>
                                  <p:childTnLst>
                                    <p:set>
                                      <p:cBhvr>
                                        <p:cTn id="133" dur="1" fill="hold">
                                          <p:stCondLst>
                                            <p:cond delay="0"/>
                                          </p:stCondLst>
                                        </p:cTn>
                                        <p:tgtEl>
                                          <p:spTgt spid="111641"/>
                                        </p:tgtEl>
                                        <p:attrNameLst>
                                          <p:attrName>style.visibility</p:attrName>
                                        </p:attrNameLst>
                                      </p:cBhvr>
                                      <p:to>
                                        <p:strVal val="visible"/>
                                      </p:to>
                                    </p:set>
                                    <p:anim calcmode="lin" valueType="num">
                                      <p:cBhvr>
                                        <p:cTn id="134" dur="500" fill="hold"/>
                                        <p:tgtEl>
                                          <p:spTgt spid="111641"/>
                                        </p:tgtEl>
                                        <p:attrNameLst>
                                          <p:attrName>ppt_w</p:attrName>
                                        </p:attrNameLst>
                                      </p:cBhvr>
                                      <p:tavLst>
                                        <p:tav tm="0">
                                          <p:val>
                                            <p:fltVal val="0"/>
                                          </p:val>
                                        </p:tav>
                                        <p:tav tm="100000">
                                          <p:val>
                                            <p:strVal val="#ppt_w"/>
                                          </p:val>
                                        </p:tav>
                                      </p:tavLst>
                                    </p:anim>
                                    <p:anim calcmode="lin" valueType="num">
                                      <p:cBhvr>
                                        <p:cTn id="135" dur="500" fill="hold"/>
                                        <p:tgtEl>
                                          <p:spTgt spid="111641"/>
                                        </p:tgtEl>
                                        <p:attrNameLst>
                                          <p:attrName>ppt_h</p:attrName>
                                        </p:attrNameLst>
                                      </p:cBhvr>
                                      <p:tavLst>
                                        <p:tav tm="0">
                                          <p:val>
                                            <p:fltVal val="0"/>
                                          </p:val>
                                        </p:tav>
                                        <p:tav tm="100000">
                                          <p:val>
                                            <p:strVal val="#ppt_h"/>
                                          </p:val>
                                        </p:tav>
                                      </p:tavLst>
                                    </p:anim>
                                    <p:anim calcmode="lin" valueType="num">
                                      <p:cBhvr>
                                        <p:cTn id="136" dur="500" fill="hold"/>
                                        <p:tgtEl>
                                          <p:spTgt spid="111641"/>
                                        </p:tgtEl>
                                        <p:attrNameLst>
                                          <p:attrName>style.rotation</p:attrName>
                                        </p:attrNameLst>
                                      </p:cBhvr>
                                      <p:tavLst>
                                        <p:tav tm="0">
                                          <p:val>
                                            <p:fltVal val="360"/>
                                          </p:val>
                                        </p:tav>
                                        <p:tav tm="100000">
                                          <p:val>
                                            <p:fltVal val="0"/>
                                          </p:val>
                                        </p:tav>
                                      </p:tavLst>
                                    </p:anim>
                                    <p:animEffect transition="in" filter="fade">
                                      <p:cBhvr>
                                        <p:cTn id="137" dur="500"/>
                                        <p:tgtEl>
                                          <p:spTgt spid="111641"/>
                                        </p:tgtEl>
                                      </p:cBhvr>
                                    </p:animEffect>
                                  </p:childTnLst>
                                </p:cTn>
                              </p:par>
                              <p:par>
                                <p:cTn id="138" presetID="49" presetClass="entr" presetSubtype="0" decel="100000" fill="hold" grpId="0" nodeType="withEffect">
                                  <p:stCondLst>
                                    <p:cond delay="0"/>
                                  </p:stCondLst>
                                  <p:childTnLst>
                                    <p:set>
                                      <p:cBhvr>
                                        <p:cTn id="139" dur="1" fill="hold">
                                          <p:stCondLst>
                                            <p:cond delay="0"/>
                                          </p:stCondLst>
                                        </p:cTn>
                                        <p:tgtEl>
                                          <p:spTgt spid="111642"/>
                                        </p:tgtEl>
                                        <p:attrNameLst>
                                          <p:attrName>style.visibility</p:attrName>
                                        </p:attrNameLst>
                                      </p:cBhvr>
                                      <p:to>
                                        <p:strVal val="visible"/>
                                      </p:to>
                                    </p:set>
                                    <p:anim calcmode="lin" valueType="num">
                                      <p:cBhvr>
                                        <p:cTn id="140" dur="500" fill="hold"/>
                                        <p:tgtEl>
                                          <p:spTgt spid="111642"/>
                                        </p:tgtEl>
                                        <p:attrNameLst>
                                          <p:attrName>ppt_w</p:attrName>
                                        </p:attrNameLst>
                                      </p:cBhvr>
                                      <p:tavLst>
                                        <p:tav tm="0">
                                          <p:val>
                                            <p:fltVal val="0"/>
                                          </p:val>
                                        </p:tav>
                                        <p:tav tm="100000">
                                          <p:val>
                                            <p:strVal val="#ppt_w"/>
                                          </p:val>
                                        </p:tav>
                                      </p:tavLst>
                                    </p:anim>
                                    <p:anim calcmode="lin" valueType="num">
                                      <p:cBhvr>
                                        <p:cTn id="141" dur="500" fill="hold"/>
                                        <p:tgtEl>
                                          <p:spTgt spid="111642"/>
                                        </p:tgtEl>
                                        <p:attrNameLst>
                                          <p:attrName>ppt_h</p:attrName>
                                        </p:attrNameLst>
                                      </p:cBhvr>
                                      <p:tavLst>
                                        <p:tav tm="0">
                                          <p:val>
                                            <p:fltVal val="0"/>
                                          </p:val>
                                        </p:tav>
                                        <p:tav tm="100000">
                                          <p:val>
                                            <p:strVal val="#ppt_h"/>
                                          </p:val>
                                        </p:tav>
                                      </p:tavLst>
                                    </p:anim>
                                    <p:anim calcmode="lin" valueType="num">
                                      <p:cBhvr>
                                        <p:cTn id="142" dur="500" fill="hold"/>
                                        <p:tgtEl>
                                          <p:spTgt spid="111642"/>
                                        </p:tgtEl>
                                        <p:attrNameLst>
                                          <p:attrName>style.rotation</p:attrName>
                                        </p:attrNameLst>
                                      </p:cBhvr>
                                      <p:tavLst>
                                        <p:tav tm="0">
                                          <p:val>
                                            <p:fltVal val="360"/>
                                          </p:val>
                                        </p:tav>
                                        <p:tav tm="100000">
                                          <p:val>
                                            <p:fltVal val="0"/>
                                          </p:val>
                                        </p:tav>
                                      </p:tavLst>
                                    </p:anim>
                                    <p:animEffect transition="in" filter="fade">
                                      <p:cBhvr>
                                        <p:cTn id="143" dur="500"/>
                                        <p:tgtEl>
                                          <p:spTgt spid="111642"/>
                                        </p:tgtEl>
                                      </p:cBhvr>
                                    </p:animEffect>
                                  </p:childTnLst>
                                </p:cTn>
                              </p:par>
                              <p:par>
                                <p:cTn id="144" presetID="49" presetClass="entr" presetSubtype="0" decel="100000" fill="hold" grpId="0" nodeType="withEffect">
                                  <p:stCondLst>
                                    <p:cond delay="0"/>
                                  </p:stCondLst>
                                  <p:childTnLst>
                                    <p:set>
                                      <p:cBhvr>
                                        <p:cTn id="145" dur="1" fill="hold">
                                          <p:stCondLst>
                                            <p:cond delay="0"/>
                                          </p:stCondLst>
                                        </p:cTn>
                                        <p:tgtEl>
                                          <p:spTgt spid="111643"/>
                                        </p:tgtEl>
                                        <p:attrNameLst>
                                          <p:attrName>style.visibility</p:attrName>
                                        </p:attrNameLst>
                                      </p:cBhvr>
                                      <p:to>
                                        <p:strVal val="visible"/>
                                      </p:to>
                                    </p:set>
                                    <p:anim calcmode="lin" valueType="num">
                                      <p:cBhvr>
                                        <p:cTn id="146" dur="500" fill="hold"/>
                                        <p:tgtEl>
                                          <p:spTgt spid="111643"/>
                                        </p:tgtEl>
                                        <p:attrNameLst>
                                          <p:attrName>ppt_w</p:attrName>
                                        </p:attrNameLst>
                                      </p:cBhvr>
                                      <p:tavLst>
                                        <p:tav tm="0">
                                          <p:val>
                                            <p:fltVal val="0"/>
                                          </p:val>
                                        </p:tav>
                                        <p:tav tm="100000">
                                          <p:val>
                                            <p:strVal val="#ppt_w"/>
                                          </p:val>
                                        </p:tav>
                                      </p:tavLst>
                                    </p:anim>
                                    <p:anim calcmode="lin" valueType="num">
                                      <p:cBhvr>
                                        <p:cTn id="147" dur="500" fill="hold"/>
                                        <p:tgtEl>
                                          <p:spTgt spid="111643"/>
                                        </p:tgtEl>
                                        <p:attrNameLst>
                                          <p:attrName>ppt_h</p:attrName>
                                        </p:attrNameLst>
                                      </p:cBhvr>
                                      <p:tavLst>
                                        <p:tav tm="0">
                                          <p:val>
                                            <p:fltVal val="0"/>
                                          </p:val>
                                        </p:tav>
                                        <p:tav tm="100000">
                                          <p:val>
                                            <p:strVal val="#ppt_h"/>
                                          </p:val>
                                        </p:tav>
                                      </p:tavLst>
                                    </p:anim>
                                    <p:anim calcmode="lin" valueType="num">
                                      <p:cBhvr>
                                        <p:cTn id="148" dur="500" fill="hold"/>
                                        <p:tgtEl>
                                          <p:spTgt spid="111643"/>
                                        </p:tgtEl>
                                        <p:attrNameLst>
                                          <p:attrName>style.rotation</p:attrName>
                                        </p:attrNameLst>
                                      </p:cBhvr>
                                      <p:tavLst>
                                        <p:tav tm="0">
                                          <p:val>
                                            <p:fltVal val="360"/>
                                          </p:val>
                                        </p:tav>
                                        <p:tav tm="100000">
                                          <p:val>
                                            <p:fltVal val="0"/>
                                          </p:val>
                                        </p:tav>
                                      </p:tavLst>
                                    </p:anim>
                                    <p:animEffect transition="in" filter="fade">
                                      <p:cBhvr>
                                        <p:cTn id="149" dur="500"/>
                                        <p:tgtEl>
                                          <p:spTgt spid="111643"/>
                                        </p:tgtEl>
                                      </p:cBhvr>
                                    </p:animEffect>
                                  </p:childTnLst>
                                </p:cTn>
                              </p:par>
                              <p:par>
                                <p:cTn id="150" presetID="49" presetClass="entr" presetSubtype="0" decel="100000" fill="hold" grpId="0" nodeType="withEffect">
                                  <p:stCondLst>
                                    <p:cond delay="0"/>
                                  </p:stCondLst>
                                  <p:childTnLst>
                                    <p:set>
                                      <p:cBhvr>
                                        <p:cTn id="151" dur="1" fill="hold">
                                          <p:stCondLst>
                                            <p:cond delay="0"/>
                                          </p:stCondLst>
                                        </p:cTn>
                                        <p:tgtEl>
                                          <p:spTgt spid="111644"/>
                                        </p:tgtEl>
                                        <p:attrNameLst>
                                          <p:attrName>style.visibility</p:attrName>
                                        </p:attrNameLst>
                                      </p:cBhvr>
                                      <p:to>
                                        <p:strVal val="visible"/>
                                      </p:to>
                                    </p:set>
                                    <p:anim calcmode="lin" valueType="num">
                                      <p:cBhvr>
                                        <p:cTn id="152" dur="500" fill="hold"/>
                                        <p:tgtEl>
                                          <p:spTgt spid="111644"/>
                                        </p:tgtEl>
                                        <p:attrNameLst>
                                          <p:attrName>ppt_w</p:attrName>
                                        </p:attrNameLst>
                                      </p:cBhvr>
                                      <p:tavLst>
                                        <p:tav tm="0">
                                          <p:val>
                                            <p:fltVal val="0"/>
                                          </p:val>
                                        </p:tav>
                                        <p:tav tm="100000">
                                          <p:val>
                                            <p:strVal val="#ppt_w"/>
                                          </p:val>
                                        </p:tav>
                                      </p:tavLst>
                                    </p:anim>
                                    <p:anim calcmode="lin" valueType="num">
                                      <p:cBhvr>
                                        <p:cTn id="153" dur="500" fill="hold"/>
                                        <p:tgtEl>
                                          <p:spTgt spid="111644"/>
                                        </p:tgtEl>
                                        <p:attrNameLst>
                                          <p:attrName>ppt_h</p:attrName>
                                        </p:attrNameLst>
                                      </p:cBhvr>
                                      <p:tavLst>
                                        <p:tav tm="0">
                                          <p:val>
                                            <p:fltVal val="0"/>
                                          </p:val>
                                        </p:tav>
                                        <p:tav tm="100000">
                                          <p:val>
                                            <p:strVal val="#ppt_h"/>
                                          </p:val>
                                        </p:tav>
                                      </p:tavLst>
                                    </p:anim>
                                    <p:anim calcmode="lin" valueType="num">
                                      <p:cBhvr>
                                        <p:cTn id="154" dur="500" fill="hold"/>
                                        <p:tgtEl>
                                          <p:spTgt spid="111644"/>
                                        </p:tgtEl>
                                        <p:attrNameLst>
                                          <p:attrName>style.rotation</p:attrName>
                                        </p:attrNameLst>
                                      </p:cBhvr>
                                      <p:tavLst>
                                        <p:tav tm="0">
                                          <p:val>
                                            <p:fltVal val="360"/>
                                          </p:val>
                                        </p:tav>
                                        <p:tav tm="100000">
                                          <p:val>
                                            <p:fltVal val="0"/>
                                          </p:val>
                                        </p:tav>
                                      </p:tavLst>
                                    </p:anim>
                                    <p:animEffect transition="in" filter="fade">
                                      <p:cBhvr>
                                        <p:cTn id="155" dur="500"/>
                                        <p:tgtEl>
                                          <p:spTgt spid="111644"/>
                                        </p:tgtEl>
                                      </p:cBhvr>
                                    </p:animEffect>
                                  </p:childTnLst>
                                </p:cTn>
                              </p:par>
                              <p:par>
                                <p:cTn id="156" presetID="49" presetClass="entr" presetSubtype="0" decel="100000" fill="hold" grpId="0" nodeType="withEffect">
                                  <p:stCondLst>
                                    <p:cond delay="0"/>
                                  </p:stCondLst>
                                  <p:childTnLst>
                                    <p:set>
                                      <p:cBhvr>
                                        <p:cTn id="157" dur="1" fill="hold">
                                          <p:stCondLst>
                                            <p:cond delay="0"/>
                                          </p:stCondLst>
                                        </p:cTn>
                                        <p:tgtEl>
                                          <p:spTgt spid="111645"/>
                                        </p:tgtEl>
                                        <p:attrNameLst>
                                          <p:attrName>style.visibility</p:attrName>
                                        </p:attrNameLst>
                                      </p:cBhvr>
                                      <p:to>
                                        <p:strVal val="visible"/>
                                      </p:to>
                                    </p:set>
                                    <p:anim calcmode="lin" valueType="num">
                                      <p:cBhvr>
                                        <p:cTn id="158" dur="500" fill="hold"/>
                                        <p:tgtEl>
                                          <p:spTgt spid="111645"/>
                                        </p:tgtEl>
                                        <p:attrNameLst>
                                          <p:attrName>ppt_w</p:attrName>
                                        </p:attrNameLst>
                                      </p:cBhvr>
                                      <p:tavLst>
                                        <p:tav tm="0">
                                          <p:val>
                                            <p:fltVal val="0"/>
                                          </p:val>
                                        </p:tav>
                                        <p:tav tm="100000">
                                          <p:val>
                                            <p:strVal val="#ppt_w"/>
                                          </p:val>
                                        </p:tav>
                                      </p:tavLst>
                                    </p:anim>
                                    <p:anim calcmode="lin" valueType="num">
                                      <p:cBhvr>
                                        <p:cTn id="159" dur="500" fill="hold"/>
                                        <p:tgtEl>
                                          <p:spTgt spid="111645"/>
                                        </p:tgtEl>
                                        <p:attrNameLst>
                                          <p:attrName>ppt_h</p:attrName>
                                        </p:attrNameLst>
                                      </p:cBhvr>
                                      <p:tavLst>
                                        <p:tav tm="0">
                                          <p:val>
                                            <p:fltVal val="0"/>
                                          </p:val>
                                        </p:tav>
                                        <p:tav tm="100000">
                                          <p:val>
                                            <p:strVal val="#ppt_h"/>
                                          </p:val>
                                        </p:tav>
                                      </p:tavLst>
                                    </p:anim>
                                    <p:anim calcmode="lin" valueType="num">
                                      <p:cBhvr>
                                        <p:cTn id="160" dur="500" fill="hold"/>
                                        <p:tgtEl>
                                          <p:spTgt spid="111645"/>
                                        </p:tgtEl>
                                        <p:attrNameLst>
                                          <p:attrName>style.rotation</p:attrName>
                                        </p:attrNameLst>
                                      </p:cBhvr>
                                      <p:tavLst>
                                        <p:tav tm="0">
                                          <p:val>
                                            <p:fltVal val="360"/>
                                          </p:val>
                                        </p:tav>
                                        <p:tav tm="100000">
                                          <p:val>
                                            <p:fltVal val="0"/>
                                          </p:val>
                                        </p:tav>
                                      </p:tavLst>
                                    </p:anim>
                                    <p:animEffect transition="in" filter="fade">
                                      <p:cBhvr>
                                        <p:cTn id="161" dur="500"/>
                                        <p:tgtEl>
                                          <p:spTgt spid="111645"/>
                                        </p:tgtEl>
                                      </p:cBhvr>
                                    </p:animEffect>
                                  </p:childTnLst>
                                </p:cTn>
                              </p:par>
                              <p:par>
                                <p:cTn id="162" presetID="49" presetClass="entr" presetSubtype="0" decel="100000" fill="hold" grpId="0" nodeType="withEffect">
                                  <p:stCondLst>
                                    <p:cond delay="0"/>
                                  </p:stCondLst>
                                  <p:childTnLst>
                                    <p:set>
                                      <p:cBhvr>
                                        <p:cTn id="163" dur="1" fill="hold">
                                          <p:stCondLst>
                                            <p:cond delay="0"/>
                                          </p:stCondLst>
                                        </p:cTn>
                                        <p:tgtEl>
                                          <p:spTgt spid="111646"/>
                                        </p:tgtEl>
                                        <p:attrNameLst>
                                          <p:attrName>style.visibility</p:attrName>
                                        </p:attrNameLst>
                                      </p:cBhvr>
                                      <p:to>
                                        <p:strVal val="visible"/>
                                      </p:to>
                                    </p:set>
                                    <p:anim calcmode="lin" valueType="num">
                                      <p:cBhvr>
                                        <p:cTn id="164" dur="500" fill="hold"/>
                                        <p:tgtEl>
                                          <p:spTgt spid="111646"/>
                                        </p:tgtEl>
                                        <p:attrNameLst>
                                          <p:attrName>ppt_w</p:attrName>
                                        </p:attrNameLst>
                                      </p:cBhvr>
                                      <p:tavLst>
                                        <p:tav tm="0">
                                          <p:val>
                                            <p:fltVal val="0"/>
                                          </p:val>
                                        </p:tav>
                                        <p:tav tm="100000">
                                          <p:val>
                                            <p:strVal val="#ppt_w"/>
                                          </p:val>
                                        </p:tav>
                                      </p:tavLst>
                                    </p:anim>
                                    <p:anim calcmode="lin" valueType="num">
                                      <p:cBhvr>
                                        <p:cTn id="165" dur="500" fill="hold"/>
                                        <p:tgtEl>
                                          <p:spTgt spid="111646"/>
                                        </p:tgtEl>
                                        <p:attrNameLst>
                                          <p:attrName>ppt_h</p:attrName>
                                        </p:attrNameLst>
                                      </p:cBhvr>
                                      <p:tavLst>
                                        <p:tav tm="0">
                                          <p:val>
                                            <p:fltVal val="0"/>
                                          </p:val>
                                        </p:tav>
                                        <p:tav tm="100000">
                                          <p:val>
                                            <p:strVal val="#ppt_h"/>
                                          </p:val>
                                        </p:tav>
                                      </p:tavLst>
                                    </p:anim>
                                    <p:anim calcmode="lin" valueType="num">
                                      <p:cBhvr>
                                        <p:cTn id="166" dur="500" fill="hold"/>
                                        <p:tgtEl>
                                          <p:spTgt spid="111646"/>
                                        </p:tgtEl>
                                        <p:attrNameLst>
                                          <p:attrName>style.rotation</p:attrName>
                                        </p:attrNameLst>
                                      </p:cBhvr>
                                      <p:tavLst>
                                        <p:tav tm="0">
                                          <p:val>
                                            <p:fltVal val="360"/>
                                          </p:val>
                                        </p:tav>
                                        <p:tav tm="100000">
                                          <p:val>
                                            <p:fltVal val="0"/>
                                          </p:val>
                                        </p:tav>
                                      </p:tavLst>
                                    </p:anim>
                                    <p:animEffect transition="in" filter="fade">
                                      <p:cBhvr>
                                        <p:cTn id="167" dur="500"/>
                                        <p:tgtEl>
                                          <p:spTgt spid="111646"/>
                                        </p:tgtEl>
                                      </p:cBhvr>
                                    </p:animEffect>
                                  </p:childTnLst>
                                </p:cTn>
                              </p:par>
                              <p:par>
                                <p:cTn id="168" presetID="49" presetClass="entr" presetSubtype="0" decel="100000" fill="hold" grpId="0" nodeType="withEffect">
                                  <p:stCondLst>
                                    <p:cond delay="0"/>
                                  </p:stCondLst>
                                  <p:childTnLst>
                                    <p:set>
                                      <p:cBhvr>
                                        <p:cTn id="169" dur="1" fill="hold">
                                          <p:stCondLst>
                                            <p:cond delay="0"/>
                                          </p:stCondLst>
                                        </p:cTn>
                                        <p:tgtEl>
                                          <p:spTgt spid="111647"/>
                                        </p:tgtEl>
                                        <p:attrNameLst>
                                          <p:attrName>style.visibility</p:attrName>
                                        </p:attrNameLst>
                                      </p:cBhvr>
                                      <p:to>
                                        <p:strVal val="visible"/>
                                      </p:to>
                                    </p:set>
                                    <p:anim calcmode="lin" valueType="num">
                                      <p:cBhvr>
                                        <p:cTn id="170" dur="500" fill="hold"/>
                                        <p:tgtEl>
                                          <p:spTgt spid="111647"/>
                                        </p:tgtEl>
                                        <p:attrNameLst>
                                          <p:attrName>ppt_w</p:attrName>
                                        </p:attrNameLst>
                                      </p:cBhvr>
                                      <p:tavLst>
                                        <p:tav tm="0">
                                          <p:val>
                                            <p:fltVal val="0"/>
                                          </p:val>
                                        </p:tav>
                                        <p:tav tm="100000">
                                          <p:val>
                                            <p:strVal val="#ppt_w"/>
                                          </p:val>
                                        </p:tav>
                                      </p:tavLst>
                                    </p:anim>
                                    <p:anim calcmode="lin" valueType="num">
                                      <p:cBhvr>
                                        <p:cTn id="171" dur="500" fill="hold"/>
                                        <p:tgtEl>
                                          <p:spTgt spid="111647"/>
                                        </p:tgtEl>
                                        <p:attrNameLst>
                                          <p:attrName>ppt_h</p:attrName>
                                        </p:attrNameLst>
                                      </p:cBhvr>
                                      <p:tavLst>
                                        <p:tav tm="0">
                                          <p:val>
                                            <p:fltVal val="0"/>
                                          </p:val>
                                        </p:tav>
                                        <p:tav tm="100000">
                                          <p:val>
                                            <p:strVal val="#ppt_h"/>
                                          </p:val>
                                        </p:tav>
                                      </p:tavLst>
                                    </p:anim>
                                    <p:anim calcmode="lin" valueType="num">
                                      <p:cBhvr>
                                        <p:cTn id="172" dur="500" fill="hold"/>
                                        <p:tgtEl>
                                          <p:spTgt spid="111647"/>
                                        </p:tgtEl>
                                        <p:attrNameLst>
                                          <p:attrName>style.rotation</p:attrName>
                                        </p:attrNameLst>
                                      </p:cBhvr>
                                      <p:tavLst>
                                        <p:tav tm="0">
                                          <p:val>
                                            <p:fltVal val="360"/>
                                          </p:val>
                                        </p:tav>
                                        <p:tav tm="100000">
                                          <p:val>
                                            <p:fltVal val="0"/>
                                          </p:val>
                                        </p:tav>
                                      </p:tavLst>
                                    </p:anim>
                                    <p:animEffect transition="in" filter="fade">
                                      <p:cBhvr>
                                        <p:cTn id="173" dur="500"/>
                                        <p:tgtEl>
                                          <p:spTgt spid="111647"/>
                                        </p:tgtEl>
                                      </p:cBhvr>
                                    </p:animEffect>
                                  </p:childTnLst>
                                </p:cTn>
                              </p:par>
                              <p:par>
                                <p:cTn id="174" presetID="49" presetClass="entr" presetSubtype="0" decel="100000" fill="hold" grpId="0" nodeType="withEffect">
                                  <p:stCondLst>
                                    <p:cond delay="0"/>
                                  </p:stCondLst>
                                  <p:childTnLst>
                                    <p:set>
                                      <p:cBhvr>
                                        <p:cTn id="175" dur="1" fill="hold">
                                          <p:stCondLst>
                                            <p:cond delay="0"/>
                                          </p:stCondLst>
                                        </p:cTn>
                                        <p:tgtEl>
                                          <p:spTgt spid="111648"/>
                                        </p:tgtEl>
                                        <p:attrNameLst>
                                          <p:attrName>style.visibility</p:attrName>
                                        </p:attrNameLst>
                                      </p:cBhvr>
                                      <p:to>
                                        <p:strVal val="visible"/>
                                      </p:to>
                                    </p:set>
                                    <p:anim calcmode="lin" valueType="num">
                                      <p:cBhvr>
                                        <p:cTn id="176" dur="500" fill="hold"/>
                                        <p:tgtEl>
                                          <p:spTgt spid="111648"/>
                                        </p:tgtEl>
                                        <p:attrNameLst>
                                          <p:attrName>ppt_w</p:attrName>
                                        </p:attrNameLst>
                                      </p:cBhvr>
                                      <p:tavLst>
                                        <p:tav tm="0">
                                          <p:val>
                                            <p:fltVal val="0"/>
                                          </p:val>
                                        </p:tav>
                                        <p:tav tm="100000">
                                          <p:val>
                                            <p:strVal val="#ppt_w"/>
                                          </p:val>
                                        </p:tav>
                                      </p:tavLst>
                                    </p:anim>
                                    <p:anim calcmode="lin" valueType="num">
                                      <p:cBhvr>
                                        <p:cTn id="177" dur="500" fill="hold"/>
                                        <p:tgtEl>
                                          <p:spTgt spid="111648"/>
                                        </p:tgtEl>
                                        <p:attrNameLst>
                                          <p:attrName>ppt_h</p:attrName>
                                        </p:attrNameLst>
                                      </p:cBhvr>
                                      <p:tavLst>
                                        <p:tav tm="0">
                                          <p:val>
                                            <p:fltVal val="0"/>
                                          </p:val>
                                        </p:tav>
                                        <p:tav tm="100000">
                                          <p:val>
                                            <p:strVal val="#ppt_h"/>
                                          </p:val>
                                        </p:tav>
                                      </p:tavLst>
                                    </p:anim>
                                    <p:anim calcmode="lin" valueType="num">
                                      <p:cBhvr>
                                        <p:cTn id="178" dur="500" fill="hold"/>
                                        <p:tgtEl>
                                          <p:spTgt spid="111648"/>
                                        </p:tgtEl>
                                        <p:attrNameLst>
                                          <p:attrName>style.rotation</p:attrName>
                                        </p:attrNameLst>
                                      </p:cBhvr>
                                      <p:tavLst>
                                        <p:tav tm="0">
                                          <p:val>
                                            <p:fltVal val="360"/>
                                          </p:val>
                                        </p:tav>
                                        <p:tav tm="100000">
                                          <p:val>
                                            <p:fltVal val="0"/>
                                          </p:val>
                                        </p:tav>
                                      </p:tavLst>
                                    </p:anim>
                                    <p:animEffect transition="in" filter="fade">
                                      <p:cBhvr>
                                        <p:cTn id="179" dur="500"/>
                                        <p:tgtEl>
                                          <p:spTgt spid="111648"/>
                                        </p:tgtEl>
                                      </p:cBhvr>
                                    </p:animEffect>
                                  </p:childTnLst>
                                </p:cTn>
                              </p:par>
                              <p:par>
                                <p:cTn id="180" presetID="49" presetClass="entr" presetSubtype="0" decel="100000" fill="hold" grpId="0" nodeType="withEffect">
                                  <p:stCondLst>
                                    <p:cond delay="0"/>
                                  </p:stCondLst>
                                  <p:childTnLst>
                                    <p:set>
                                      <p:cBhvr>
                                        <p:cTn id="181" dur="1" fill="hold">
                                          <p:stCondLst>
                                            <p:cond delay="0"/>
                                          </p:stCondLst>
                                        </p:cTn>
                                        <p:tgtEl>
                                          <p:spTgt spid="111649"/>
                                        </p:tgtEl>
                                        <p:attrNameLst>
                                          <p:attrName>style.visibility</p:attrName>
                                        </p:attrNameLst>
                                      </p:cBhvr>
                                      <p:to>
                                        <p:strVal val="visible"/>
                                      </p:to>
                                    </p:set>
                                    <p:anim calcmode="lin" valueType="num">
                                      <p:cBhvr>
                                        <p:cTn id="182" dur="500" fill="hold"/>
                                        <p:tgtEl>
                                          <p:spTgt spid="111649"/>
                                        </p:tgtEl>
                                        <p:attrNameLst>
                                          <p:attrName>ppt_w</p:attrName>
                                        </p:attrNameLst>
                                      </p:cBhvr>
                                      <p:tavLst>
                                        <p:tav tm="0">
                                          <p:val>
                                            <p:fltVal val="0"/>
                                          </p:val>
                                        </p:tav>
                                        <p:tav tm="100000">
                                          <p:val>
                                            <p:strVal val="#ppt_w"/>
                                          </p:val>
                                        </p:tav>
                                      </p:tavLst>
                                    </p:anim>
                                    <p:anim calcmode="lin" valueType="num">
                                      <p:cBhvr>
                                        <p:cTn id="183" dur="500" fill="hold"/>
                                        <p:tgtEl>
                                          <p:spTgt spid="111649"/>
                                        </p:tgtEl>
                                        <p:attrNameLst>
                                          <p:attrName>ppt_h</p:attrName>
                                        </p:attrNameLst>
                                      </p:cBhvr>
                                      <p:tavLst>
                                        <p:tav tm="0">
                                          <p:val>
                                            <p:fltVal val="0"/>
                                          </p:val>
                                        </p:tav>
                                        <p:tav tm="100000">
                                          <p:val>
                                            <p:strVal val="#ppt_h"/>
                                          </p:val>
                                        </p:tav>
                                      </p:tavLst>
                                    </p:anim>
                                    <p:anim calcmode="lin" valueType="num">
                                      <p:cBhvr>
                                        <p:cTn id="184" dur="500" fill="hold"/>
                                        <p:tgtEl>
                                          <p:spTgt spid="111649"/>
                                        </p:tgtEl>
                                        <p:attrNameLst>
                                          <p:attrName>style.rotation</p:attrName>
                                        </p:attrNameLst>
                                      </p:cBhvr>
                                      <p:tavLst>
                                        <p:tav tm="0">
                                          <p:val>
                                            <p:fltVal val="360"/>
                                          </p:val>
                                        </p:tav>
                                        <p:tav tm="100000">
                                          <p:val>
                                            <p:fltVal val="0"/>
                                          </p:val>
                                        </p:tav>
                                      </p:tavLst>
                                    </p:anim>
                                    <p:animEffect transition="in" filter="fade">
                                      <p:cBhvr>
                                        <p:cTn id="185" dur="500"/>
                                        <p:tgtEl>
                                          <p:spTgt spid="111649"/>
                                        </p:tgtEl>
                                      </p:cBhvr>
                                    </p:animEffect>
                                  </p:childTnLst>
                                </p:cTn>
                              </p:par>
                              <p:par>
                                <p:cTn id="186" presetID="49" presetClass="entr" presetSubtype="0" decel="100000" fill="hold" grpId="0" nodeType="withEffect">
                                  <p:stCondLst>
                                    <p:cond delay="0"/>
                                  </p:stCondLst>
                                  <p:childTnLst>
                                    <p:set>
                                      <p:cBhvr>
                                        <p:cTn id="187" dur="1" fill="hold">
                                          <p:stCondLst>
                                            <p:cond delay="0"/>
                                          </p:stCondLst>
                                        </p:cTn>
                                        <p:tgtEl>
                                          <p:spTgt spid="111650"/>
                                        </p:tgtEl>
                                        <p:attrNameLst>
                                          <p:attrName>style.visibility</p:attrName>
                                        </p:attrNameLst>
                                      </p:cBhvr>
                                      <p:to>
                                        <p:strVal val="visible"/>
                                      </p:to>
                                    </p:set>
                                    <p:anim calcmode="lin" valueType="num">
                                      <p:cBhvr>
                                        <p:cTn id="188" dur="500" fill="hold"/>
                                        <p:tgtEl>
                                          <p:spTgt spid="111650"/>
                                        </p:tgtEl>
                                        <p:attrNameLst>
                                          <p:attrName>ppt_w</p:attrName>
                                        </p:attrNameLst>
                                      </p:cBhvr>
                                      <p:tavLst>
                                        <p:tav tm="0">
                                          <p:val>
                                            <p:fltVal val="0"/>
                                          </p:val>
                                        </p:tav>
                                        <p:tav tm="100000">
                                          <p:val>
                                            <p:strVal val="#ppt_w"/>
                                          </p:val>
                                        </p:tav>
                                      </p:tavLst>
                                    </p:anim>
                                    <p:anim calcmode="lin" valueType="num">
                                      <p:cBhvr>
                                        <p:cTn id="189" dur="500" fill="hold"/>
                                        <p:tgtEl>
                                          <p:spTgt spid="111650"/>
                                        </p:tgtEl>
                                        <p:attrNameLst>
                                          <p:attrName>ppt_h</p:attrName>
                                        </p:attrNameLst>
                                      </p:cBhvr>
                                      <p:tavLst>
                                        <p:tav tm="0">
                                          <p:val>
                                            <p:fltVal val="0"/>
                                          </p:val>
                                        </p:tav>
                                        <p:tav tm="100000">
                                          <p:val>
                                            <p:strVal val="#ppt_h"/>
                                          </p:val>
                                        </p:tav>
                                      </p:tavLst>
                                    </p:anim>
                                    <p:anim calcmode="lin" valueType="num">
                                      <p:cBhvr>
                                        <p:cTn id="190" dur="500" fill="hold"/>
                                        <p:tgtEl>
                                          <p:spTgt spid="111650"/>
                                        </p:tgtEl>
                                        <p:attrNameLst>
                                          <p:attrName>style.rotation</p:attrName>
                                        </p:attrNameLst>
                                      </p:cBhvr>
                                      <p:tavLst>
                                        <p:tav tm="0">
                                          <p:val>
                                            <p:fltVal val="360"/>
                                          </p:val>
                                        </p:tav>
                                        <p:tav tm="100000">
                                          <p:val>
                                            <p:fltVal val="0"/>
                                          </p:val>
                                        </p:tav>
                                      </p:tavLst>
                                    </p:anim>
                                    <p:animEffect transition="in" filter="fade">
                                      <p:cBhvr>
                                        <p:cTn id="191" dur="500"/>
                                        <p:tgtEl>
                                          <p:spTgt spid="111650"/>
                                        </p:tgtEl>
                                      </p:cBhvr>
                                    </p:animEffect>
                                  </p:childTnLst>
                                </p:cTn>
                              </p:par>
                              <p:par>
                                <p:cTn id="192" presetID="49" presetClass="entr" presetSubtype="0" decel="100000" fill="hold" grpId="0" nodeType="withEffect">
                                  <p:stCondLst>
                                    <p:cond delay="0"/>
                                  </p:stCondLst>
                                  <p:childTnLst>
                                    <p:set>
                                      <p:cBhvr>
                                        <p:cTn id="193" dur="1" fill="hold">
                                          <p:stCondLst>
                                            <p:cond delay="0"/>
                                          </p:stCondLst>
                                        </p:cTn>
                                        <p:tgtEl>
                                          <p:spTgt spid="111651"/>
                                        </p:tgtEl>
                                        <p:attrNameLst>
                                          <p:attrName>style.visibility</p:attrName>
                                        </p:attrNameLst>
                                      </p:cBhvr>
                                      <p:to>
                                        <p:strVal val="visible"/>
                                      </p:to>
                                    </p:set>
                                    <p:anim calcmode="lin" valueType="num">
                                      <p:cBhvr>
                                        <p:cTn id="194" dur="500" fill="hold"/>
                                        <p:tgtEl>
                                          <p:spTgt spid="111651"/>
                                        </p:tgtEl>
                                        <p:attrNameLst>
                                          <p:attrName>ppt_w</p:attrName>
                                        </p:attrNameLst>
                                      </p:cBhvr>
                                      <p:tavLst>
                                        <p:tav tm="0">
                                          <p:val>
                                            <p:fltVal val="0"/>
                                          </p:val>
                                        </p:tav>
                                        <p:tav tm="100000">
                                          <p:val>
                                            <p:strVal val="#ppt_w"/>
                                          </p:val>
                                        </p:tav>
                                      </p:tavLst>
                                    </p:anim>
                                    <p:anim calcmode="lin" valueType="num">
                                      <p:cBhvr>
                                        <p:cTn id="195" dur="500" fill="hold"/>
                                        <p:tgtEl>
                                          <p:spTgt spid="111651"/>
                                        </p:tgtEl>
                                        <p:attrNameLst>
                                          <p:attrName>ppt_h</p:attrName>
                                        </p:attrNameLst>
                                      </p:cBhvr>
                                      <p:tavLst>
                                        <p:tav tm="0">
                                          <p:val>
                                            <p:fltVal val="0"/>
                                          </p:val>
                                        </p:tav>
                                        <p:tav tm="100000">
                                          <p:val>
                                            <p:strVal val="#ppt_h"/>
                                          </p:val>
                                        </p:tav>
                                      </p:tavLst>
                                    </p:anim>
                                    <p:anim calcmode="lin" valueType="num">
                                      <p:cBhvr>
                                        <p:cTn id="196" dur="500" fill="hold"/>
                                        <p:tgtEl>
                                          <p:spTgt spid="111651"/>
                                        </p:tgtEl>
                                        <p:attrNameLst>
                                          <p:attrName>style.rotation</p:attrName>
                                        </p:attrNameLst>
                                      </p:cBhvr>
                                      <p:tavLst>
                                        <p:tav tm="0">
                                          <p:val>
                                            <p:fltVal val="360"/>
                                          </p:val>
                                        </p:tav>
                                        <p:tav tm="100000">
                                          <p:val>
                                            <p:fltVal val="0"/>
                                          </p:val>
                                        </p:tav>
                                      </p:tavLst>
                                    </p:anim>
                                    <p:animEffect transition="in" filter="fade">
                                      <p:cBhvr>
                                        <p:cTn id="197" dur="500"/>
                                        <p:tgtEl>
                                          <p:spTgt spid="111651"/>
                                        </p:tgtEl>
                                      </p:cBhvr>
                                    </p:animEffect>
                                  </p:childTnLst>
                                </p:cTn>
                              </p:par>
                              <p:par>
                                <p:cTn id="198" presetID="49" presetClass="entr" presetSubtype="0" decel="100000" fill="hold" grpId="0" nodeType="withEffect">
                                  <p:stCondLst>
                                    <p:cond delay="0"/>
                                  </p:stCondLst>
                                  <p:childTnLst>
                                    <p:set>
                                      <p:cBhvr>
                                        <p:cTn id="199" dur="1" fill="hold">
                                          <p:stCondLst>
                                            <p:cond delay="0"/>
                                          </p:stCondLst>
                                        </p:cTn>
                                        <p:tgtEl>
                                          <p:spTgt spid="111652"/>
                                        </p:tgtEl>
                                        <p:attrNameLst>
                                          <p:attrName>style.visibility</p:attrName>
                                        </p:attrNameLst>
                                      </p:cBhvr>
                                      <p:to>
                                        <p:strVal val="visible"/>
                                      </p:to>
                                    </p:set>
                                    <p:anim calcmode="lin" valueType="num">
                                      <p:cBhvr>
                                        <p:cTn id="200" dur="500" fill="hold"/>
                                        <p:tgtEl>
                                          <p:spTgt spid="111652"/>
                                        </p:tgtEl>
                                        <p:attrNameLst>
                                          <p:attrName>ppt_w</p:attrName>
                                        </p:attrNameLst>
                                      </p:cBhvr>
                                      <p:tavLst>
                                        <p:tav tm="0">
                                          <p:val>
                                            <p:fltVal val="0"/>
                                          </p:val>
                                        </p:tav>
                                        <p:tav tm="100000">
                                          <p:val>
                                            <p:strVal val="#ppt_w"/>
                                          </p:val>
                                        </p:tav>
                                      </p:tavLst>
                                    </p:anim>
                                    <p:anim calcmode="lin" valueType="num">
                                      <p:cBhvr>
                                        <p:cTn id="201" dur="500" fill="hold"/>
                                        <p:tgtEl>
                                          <p:spTgt spid="111652"/>
                                        </p:tgtEl>
                                        <p:attrNameLst>
                                          <p:attrName>ppt_h</p:attrName>
                                        </p:attrNameLst>
                                      </p:cBhvr>
                                      <p:tavLst>
                                        <p:tav tm="0">
                                          <p:val>
                                            <p:fltVal val="0"/>
                                          </p:val>
                                        </p:tav>
                                        <p:tav tm="100000">
                                          <p:val>
                                            <p:strVal val="#ppt_h"/>
                                          </p:val>
                                        </p:tav>
                                      </p:tavLst>
                                    </p:anim>
                                    <p:anim calcmode="lin" valueType="num">
                                      <p:cBhvr>
                                        <p:cTn id="202" dur="500" fill="hold"/>
                                        <p:tgtEl>
                                          <p:spTgt spid="111652"/>
                                        </p:tgtEl>
                                        <p:attrNameLst>
                                          <p:attrName>style.rotation</p:attrName>
                                        </p:attrNameLst>
                                      </p:cBhvr>
                                      <p:tavLst>
                                        <p:tav tm="0">
                                          <p:val>
                                            <p:fltVal val="360"/>
                                          </p:val>
                                        </p:tav>
                                        <p:tav tm="100000">
                                          <p:val>
                                            <p:fltVal val="0"/>
                                          </p:val>
                                        </p:tav>
                                      </p:tavLst>
                                    </p:anim>
                                    <p:animEffect transition="in" filter="fade">
                                      <p:cBhvr>
                                        <p:cTn id="203" dur="500"/>
                                        <p:tgtEl>
                                          <p:spTgt spid="111652"/>
                                        </p:tgtEl>
                                      </p:cBhvr>
                                    </p:animEffect>
                                  </p:childTnLst>
                                </p:cTn>
                              </p:par>
                              <p:par>
                                <p:cTn id="204" presetID="49" presetClass="entr" presetSubtype="0" decel="100000" fill="hold" grpId="0" nodeType="withEffect">
                                  <p:stCondLst>
                                    <p:cond delay="0"/>
                                  </p:stCondLst>
                                  <p:childTnLst>
                                    <p:set>
                                      <p:cBhvr>
                                        <p:cTn id="205" dur="1" fill="hold">
                                          <p:stCondLst>
                                            <p:cond delay="0"/>
                                          </p:stCondLst>
                                        </p:cTn>
                                        <p:tgtEl>
                                          <p:spTgt spid="111653"/>
                                        </p:tgtEl>
                                        <p:attrNameLst>
                                          <p:attrName>style.visibility</p:attrName>
                                        </p:attrNameLst>
                                      </p:cBhvr>
                                      <p:to>
                                        <p:strVal val="visible"/>
                                      </p:to>
                                    </p:set>
                                    <p:anim calcmode="lin" valueType="num">
                                      <p:cBhvr>
                                        <p:cTn id="206" dur="500" fill="hold"/>
                                        <p:tgtEl>
                                          <p:spTgt spid="111653"/>
                                        </p:tgtEl>
                                        <p:attrNameLst>
                                          <p:attrName>ppt_w</p:attrName>
                                        </p:attrNameLst>
                                      </p:cBhvr>
                                      <p:tavLst>
                                        <p:tav tm="0">
                                          <p:val>
                                            <p:fltVal val="0"/>
                                          </p:val>
                                        </p:tav>
                                        <p:tav tm="100000">
                                          <p:val>
                                            <p:strVal val="#ppt_w"/>
                                          </p:val>
                                        </p:tav>
                                      </p:tavLst>
                                    </p:anim>
                                    <p:anim calcmode="lin" valueType="num">
                                      <p:cBhvr>
                                        <p:cTn id="207" dur="500" fill="hold"/>
                                        <p:tgtEl>
                                          <p:spTgt spid="111653"/>
                                        </p:tgtEl>
                                        <p:attrNameLst>
                                          <p:attrName>ppt_h</p:attrName>
                                        </p:attrNameLst>
                                      </p:cBhvr>
                                      <p:tavLst>
                                        <p:tav tm="0">
                                          <p:val>
                                            <p:fltVal val="0"/>
                                          </p:val>
                                        </p:tav>
                                        <p:tav tm="100000">
                                          <p:val>
                                            <p:strVal val="#ppt_h"/>
                                          </p:val>
                                        </p:tav>
                                      </p:tavLst>
                                    </p:anim>
                                    <p:anim calcmode="lin" valueType="num">
                                      <p:cBhvr>
                                        <p:cTn id="208" dur="500" fill="hold"/>
                                        <p:tgtEl>
                                          <p:spTgt spid="111653"/>
                                        </p:tgtEl>
                                        <p:attrNameLst>
                                          <p:attrName>style.rotation</p:attrName>
                                        </p:attrNameLst>
                                      </p:cBhvr>
                                      <p:tavLst>
                                        <p:tav tm="0">
                                          <p:val>
                                            <p:fltVal val="360"/>
                                          </p:val>
                                        </p:tav>
                                        <p:tav tm="100000">
                                          <p:val>
                                            <p:fltVal val="0"/>
                                          </p:val>
                                        </p:tav>
                                      </p:tavLst>
                                    </p:anim>
                                    <p:animEffect transition="in" filter="fade">
                                      <p:cBhvr>
                                        <p:cTn id="209" dur="500"/>
                                        <p:tgtEl>
                                          <p:spTgt spid="111653"/>
                                        </p:tgtEl>
                                      </p:cBhvr>
                                    </p:animEffect>
                                  </p:childTnLst>
                                </p:cTn>
                              </p:par>
                              <p:par>
                                <p:cTn id="210" presetID="49" presetClass="entr" presetSubtype="0" decel="100000" fill="hold" grpId="0" nodeType="withEffect">
                                  <p:stCondLst>
                                    <p:cond delay="0"/>
                                  </p:stCondLst>
                                  <p:childTnLst>
                                    <p:set>
                                      <p:cBhvr>
                                        <p:cTn id="211" dur="1" fill="hold">
                                          <p:stCondLst>
                                            <p:cond delay="0"/>
                                          </p:stCondLst>
                                        </p:cTn>
                                        <p:tgtEl>
                                          <p:spTgt spid="111654"/>
                                        </p:tgtEl>
                                        <p:attrNameLst>
                                          <p:attrName>style.visibility</p:attrName>
                                        </p:attrNameLst>
                                      </p:cBhvr>
                                      <p:to>
                                        <p:strVal val="visible"/>
                                      </p:to>
                                    </p:set>
                                    <p:anim calcmode="lin" valueType="num">
                                      <p:cBhvr>
                                        <p:cTn id="212" dur="500" fill="hold"/>
                                        <p:tgtEl>
                                          <p:spTgt spid="111654"/>
                                        </p:tgtEl>
                                        <p:attrNameLst>
                                          <p:attrName>ppt_w</p:attrName>
                                        </p:attrNameLst>
                                      </p:cBhvr>
                                      <p:tavLst>
                                        <p:tav tm="0">
                                          <p:val>
                                            <p:fltVal val="0"/>
                                          </p:val>
                                        </p:tav>
                                        <p:tav tm="100000">
                                          <p:val>
                                            <p:strVal val="#ppt_w"/>
                                          </p:val>
                                        </p:tav>
                                      </p:tavLst>
                                    </p:anim>
                                    <p:anim calcmode="lin" valueType="num">
                                      <p:cBhvr>
                                        <p:cTn id="213" dur="500" fill="hold"/>
                                        <p:tgtEl>
                                          <p:spTgt spid="111654"/>
                                        </p:tgtEl>
                                        <p:attrNameLst>
                                          <p:attrName>ppt_h</p:attrName>
                                        </p:attrNameLst>
                                      </p:cBhvr>
                                      <p:tavLst>
                                        <p:tav tm="0">
                                          <p:val>
                                            <p:fltVal val="0"/>
                                          </p:val>
                                        </p:tav>
                                        <p:tav tm="100000">
                                          <p:val>
                                            <p:strVal val="#ppt_h"/>
                                          </p:val>
                                        </p:tav>
                                      </p:tavLst>
                                    </p:anim>
                                    <p:anim calcmode="lin" valueType="num">
                                      <p:cBhvr>
                                        <p:cTn id="214" dur="500" fill="hold"/>
                                        <p:tgtEl>
                                          <p:spTgt spid="111654"/>
                                        </p:tgtEl>
                                        <p:attrNameLst>
                                          <p:attrName>style.rotation</p:attrName>
                                        </p:attrNameLst>
                                      </p:cBhvr>
                                      <p:tavLst>
                                        <p:tav tm="0">
                                          <p:val>
                                            <p:fltVal val="360"/>
                                          </p:val>
                                        </p:tav>
                                        <p:tav tm="100000">
                                          <p:val>
                                            <p:fltVal val="0"/>
                                          </p:val>
                                        </p:tav>
                                      </p:tavLst>
                                    </p:anim>
                                    <p:animEffect transition="in" filter="fade">
                                      <p:cBhvr>
                                        <p:cTn id="215" dur="500"/>
                                        <p:tgtEl>
                                          <p:spTgt spid="111654"/>
                                        </p:tgtEl>
                                      </p:cBhvr>
                                    </p:animEffect>
                                  </p:childTnLst>
                                </p:cTn>
                              </p:par>
                              <p:par>
                                <p:cTn id="216" presetID="49" presetClass="entr" presetSubtype="0" decel="100000" fill="hold" grpId="0" nodeType="withEffect">
                                  <p:stCondLst>
                                    <p:cond delay="0"/>
                                  </p:stCondLst>
                                  <p:childTnLst>
                                    <p:set>
                                      <p:cBhvr>
                                        <p:cTn id="217" dur="1" fill="hold">
                                          <p:stCondLst>
                                            <p:cond delay="0"/>
                                          </p:stCondLst>
                                        </p:cTn>
                                        <p:tgtEl>
                                          <p:spTgt spid="111655"/>
                                        </p:tgtEl>
                                        <p:attrNameLst>
                                          <p:attrName>style.visibility</p:attrName>
                                        </p:attrNameLst>
                                      </p:cBhvr>
                                      <p:to>
                                        <p:strVal val="visible"/>
                                      </p:to>
                                    </p:set>
                                    <p:anim calcmode="lin" valueType="num">
                                      <p:cBhvr>
                                        <p:cTn id="218" dur="500" fill="hold"/>
                                        <p:tgtEl>
                                          <p:spTgt spid="111655"/>
                                        </p:tgtEl>
                                        <p:attrNameLst>
                                          <p:attrName>ppt_w</p:attrName>
                                        </p:attrNameLst>
                                      </p:cBhvr>
                                      <p:tavLst>
                                        <p:tav tm="0">
                                          <p:val>
                                            <p:fltVal val="0"/>
                                          </p:val>
                                        </p:tav>
                                        <p:tav tm="100000">
                                          <p:val>
                                            <p:strVal val="#ppt_w"/>
                                          </p:val>
                                        </p:tav>
                                      </p:tavLst>
                                    </p:anim>
                                    <p:anim calcmode="lin" valueType="num">
                                      <p:cBhvr>
                                        <p:cTn id="219" dur="500" fill="hold"/>
                                        <p:tgtEl>
                                          <p:spTgt spid="111655"/>
                                        </p:tgtEl>
                                        <p:attrNameLst>
                                          <p:attrName>ppt_h</p:attrName>
                                        </p:attrNameLst>
                                      </p:cBhvr>
                                      <p:tavLst>
                                        <p:tav tm="0">
                                          <p:val>
                                            <p:fltVal val="0"/>
                                          </p:val>
                                        </p:tav>
                                        <p:tav tm="100000">
                                          <p:val>
                                            <p:strVal val="#ppt_h"/>
                                          </p:val>
                                        </p:tav>
                                      </p:tavLst>
                                    </p:anim>
                                    <p:anim calcmode="lin" valueType="num">
                                      <p:cBhvr>
                                        <p:cTn id="220" dur="500" fill="hold"/>
                                        <p:tgtEl>
                                          <p:spTgt spid="111655"/>
                                        </p:tgtEl>
                                        <p:attrNameLst>
                                          <p:attrName>style.rotation</p:attrName>
                                        </p:attrNameLst>
                                      </p:cBhvr>
                                      <p:tavLst>
                                        <p:tav tm="0">
                                          <p:val>
                                            <p:fltVal val="360"/>
                                          </p:val>
                                        </p:tav>
                                        <p:tav tm="100000">
                                          <p:val>
                                            <p:fltVal val="0"/>
                                          </p:val>
                                        </p:tav>
                                      </p:tavLst>
                                    </p:anim>
                                    <p:animEffect transition="in" filter="fade">
                                      <p:cBhvr>
                                        <p:cTn id="221" dur="500"/>
                                        <p:tgtEl>
                                          <p:spTgt spid="111655"/>
                                        </p:tgtEl>
                                      </p:cBhvr>
                                    </p:animEffect>
                                  </p:childTnLst>
                                </p:cTn>
                              </p:par>
                              <p:par>
                                <p:cTn id="222" presetID="49" presetClass="entr" presetSubtype="0" decel="100000" fill="hold" grpId="0" nodeType="withEffect">
                                  <p:stCondLst>
                                    <p:cond delay="0"/>
                                  </p:stCondLst>
                                  <p:childTnLst>
                                    <p:set>
                                      <p:cBhvr>
                                        <p:cTn id="223" dur="1" fill="hold">
                                          <p:stCondLst>
                                            <p:cond delay="0"/>
                                          </p:stCondLst>
                                        </p:cTn>
                                        <p:tgtEl>
                                          <p:spTgt spid="111656"/>
                                        </p:tgtEl>
                                        <p:attrNameLst>
                                          <p:attrName>style.visibility</p:attrName>
                                        </p:attrNameLst>
                                      </p:cBhvr>
                                      <p:to>
                                        <p:strVal val="visible"/>
                                      </p:to>
                                    </p:set>
                                    <p:anim calcmode="lin" valueType="num">
                                      <p:cBhvr>
                                        <p:cTn id="224" dur="500" fill="hold"/>
                                        <p:tgtEl>
                                          <p:spTgt spid="111656"/>
                                        </p:tgtEl>
                                        <p:attrNameLst>
                                          <p:attrName>ppt_w</p:attrName>
                                        </p:attrNameLst>
                                      </p:cBhvr>
                                      <p:tavLst>
                                        <p:tav tm="0">
                                          <p:val>
                                            <p:fltVal val="0"/>
                                          </p:val>
                                        </p:tav>
                                        <p:tav tm="100000">
                                          <p:val>
                                            <p:strVal val="#ppt_w"/>
                                          </p:val>
                                        </p:tav>
                                      </p:tavLst>
                                    </p:anim>
                                    <p:anim calcmode="lin" valueType="num">
                                      <p:cBhvr>
                                        <p:cTn id="225" dur="500" fill="hold"/>
                                        <p:tgtEl>
                                          <p:spTgt spid="111656"/>
                                        </p:tgtEl>
                                        <p:attrNameLst>
                                          <p:attrName>ppt_h</p:attrName>
                                        </p:attrNameLst>
                                      </p:cBhvr>
                                      <p:tavLst>
                                        <p:tav tm="0">
                                          <p:val>
                                            <p:fltVal val="0"/>
                                          </p:val>
                                        </p:tav>
                                        <p:tav tm="100000">
                                          <p:val>
                                            <p:strVal val="#ppt_h"/>
                                          </p:val>
                                        </p:tav>
                                      </p:tavLst>
                                    </p:anim>
                                    <p:anim calcmode="lin" valueType="num">
                                      <p:cBhvr>
                                        <p:cTn id="226" dur="500" fill="hold"/>
                                        <p:tgtEl>
                                          <p:spTgt spid="111656"/>
                                        </p:tgtEl>
                                        <p:attrNameLst>
                                          <p:attrName>style.rotation</p:attrName>
                                        </p:attrNameLst>
                                      </p:cBhvr>
                                      <p:tavLst>
                                        <p:tav tm="0">
                                          <p:val>
                                            <p:fltVal val="360"/>
                                          </p:val>
                                        </p:tav>
                                        <p:tav tm="100000">
                                          <p:val>
                                            <p:fltVal val="0"/>
                                          </p:val>
                                        </p:tav>
                                      </p:tavLst>
                                    </p:anim>
                                    <p:animEffect transition="in" filter="fade">
                                      <p:cBhvr>
                                        <p:cTn id="227" dur="500"/>
                                        <p:tgtEl>
                                          <p:spTgt spid="111656"/>
                                        </p:tgtEl>
                                      </p:cBhvr>
                                    </p:animEffect>
                                  </p:childTnLst>
                                </p:cTn>
                              </p:par>
                              <p:par>
                                <p:cTn id="228" presetID="49" presetClass="entr" presetSubtype="0" decel="100000" fill="hold" grpId="0" nodeType="withEffect">
                                  <p:stCondLst>
                                    <p:cond delay="0"/>
                                  </p:stCondLst>
                                  <p:childTnLst>
                                    <p:set>
                                      <p:cBhvr>
                                        <p:cTn id="229" dur="1" fill="hold">
                                          <p:stCondLst>
                                            <p:cond delay="0"/>
                                          </p:stCondLst>
                                        </p:cTn>
                                        <p:tgtEl>
                                          <p:spTgt spid="111657"/>
                                        </p:tgtEl>
                                        <p:attrNameLst>
                                          <p:attrName>style.visibility</p:attrName>
                                        </p:attrNameLst>
                                      </p:cBhvr>
                                      <p:to>
                                        <p:strVal val="visible"/>
                                      </p:to>
                                    </p:set>
                                    <p:anim calcmode="lin" valueType="num">
                                      <p:cBhvr>
                                        <p:cTn id="230" dur="500" fill="hold"/>
                                        <p:tgtEl>
                                          <p:spTgt spid="111657"/>
                                        </p:tgtEl>
                                        <p:attrNameLst>
                                          <p:attrName>ppt_w</p:attrName>
                                        </p:attrNameLst>
                                      </p:cBhvr>
                                      <p:tavLst>
                                        <p:tav tm="0">
                                          <p:val>
                                            <p:fltVal val="0"/>
                                          </p:val>
                                        </p:tav>
                                        <p:tav tm="100000">
                                          <p:val>
                                            <p:strVal val="#ppt_w"/>
                                          </p:val>
                                        </p:tav>
                                      </p:tavLst>
                                    </p:anim>
                                    <p:anim calcmode="lin" valueType="num">
                                      <p:cBhvr>
                                        <p:cTn id="231" dur="500" fill="hold"/>
                                        <p:tgtEl>
                                          <p:spTgt spid="111657"/>
                                        </p:tgtEl>
                                        <p:attrNameLst>
                                          <p:attrName>ppt_h</p:attrName>
                                        </p:attrNameLst>
                                      </p:cBhvr>
                                      <p:tavLst>
                                        <p:tav tm="0">
                                          <p:val>
                                            <p:fltVal val="0"/>
                                          </p:val>
                                        </p:tav>
                                        <p:tav tm="100000">
                                          <p:val>
                                            <p:strVal val="#ppt_h"/>
                                          </p:val>
                                        </p:tav>
                                      </p:tavLst>
                                    </p:anim>
                                    <p:anim calcmode="lin" valueType="num">
                                      <p:cBhvr>
                                        <p:cTn id="232" dur="500" fill="hold"/>
                                        <p:tgtEl>
                                          <p:spTgt spid="111657"/>
                                        </p:tgtEl>
                                        <p:attrNameLst>
                                          <p:attrName>style.rotation</p:attrName>
                                        </p:attrNameLst>
                                      </p:cBhvr>
                                      <p:tavLst>
                                        <p:tav tm="0">
                                          <p:val>
                                            <p:fltVal val="360"/>
                                          </p:val>
                                        </p:tav>
                                        <p:tav tm="100000">
                                          <p:val>
                                            <p:fltVal val="0"/>
                                          </p:val>
                                        </p:tav>
                                      </p:tavLst>
                                    </p:anim>
                                    <p:animEffect transition="in" filter="fade">
                                      <p:cBhvr>
                                        <p:cTn id="233" dur="500"/>
                                        <p:tgtEl>
                                          <p:spTgt spid="111657"/>
                                        </p:tgtEl>
                                      </p:cBhvr>
                                    </p:animEffect>
                                  </p:childTnLst>
                                </p:cTn>
                              </p:par>
                              <p:par>
                                <p:cTn id="234" presetID="49" presetClass="entr" presetSubtype="0" decel="100000" fill="hold" grpId="0" nodeType="withEffect">
                                  <p:stCondLst>
                                    <p:cond delay="0"/>
                                  </p:stCondLst>
                                  <p:childTnLst>
                                    <p:set>
                                      <p:cBhvr>
                                        <p:cTn id="235" dur="1" fill="hold">
                                          <p:stCondLst>
                                            <p:cond delay="0"/>
                                          </p:stCondLst>
                                        </p:cTn>
                                        <p:tgtEl>
                                          <p:spTgt spid="111658"/>
                                        </p:tgtEl>
                                        <p:attrNameLst>
                                          <p:attrName>style.visibility</p:attrName>
                                        </p:attrNameLst>
                                      </p:cBhvr>
                                      <p:to>
                                        <p:strVal val="visible"/>
                                      </p:to>
                                    </p:set>
                                    <p:anim calcmode="lin" valueType="num">
                                      <p:cBhvr>
                                        <p:cTn id="236" dur="500" fill="hold"/>
                                        <p:tgtEl>
                                          <p:spTgt spid="111658"/>
                                        </p:tgtEl>
                                        <p:attrNameLst>
                                          <p:attrName>ppt_w</p:attrName>
                                        </p:attrNameLst>
                                      </p:cBhvr>
                                      <p:tavLst>
                                        <p:tav tm="0">
                                          <p:val>
                                            <p:fltVal val="0"/>
                                          </p:val>
                                        </p:tav>
                                        <p:tav tm="100000">
                                          <p:val>
                                            <p:strVal val="#ppt_w"/>
                                          </p:val>
                                        </p:tav>
                                      </p:tavLst>
                                    </p:anim>
                                    <p:anim calcmode="lin" valueType="num">
                                      <p:cBhvr>
                                        <p:cTn id="237" dur="500" fill="hold"/>
                                        <p:tgtEl>
                                          <p:spTgt spid="111658"/>
                                        </p:tgtEl>
                                        <p:attrNameLst>
                                          <p:attrName>ppt_h</p:attrName>
                                        </p:attrNameLst>
                                      </p:cBhvr>
                                      <p:tavLst>
                                        <p:tav tm="0">
                                          <p:val>
                                            <p:fltVal val="0"/>
                                          </p:val>
                                        </p:tav>
                                        <p:tav tm="100000">
                                          <p:val>
                                            <p:strVal val="#ppt_h"/>
                                          </p:val>
                                        </p:tav>
                                      </p:tavLst>
                                    </p:anim>
                                    <p:anim calcmode="lin" valueType="num">
                                      <p:cBhvr>
                                        <p:cTn id="238" dur="500" fill="hold"/>
                                        <p:tgtEl>
                                          <p:spTgt spid="111658"/>
                                        </p:tgtEl>
                                        <p:attrNameLst>
                                          <p:attrName>style.rotation</p:attrName>
                                        </p:attrNameLst>
                                      </p:cBhvr>
                                      <p:tavLst>
                                        <p:tav tm="0">
                                          <p:val>
                                            <p:fltVal val="360"/>
                                          </p:val>
                                        </p:tav>
                                        <p:tav tm="100000">
                                          <p:val>
                                            <p:fltVal val="0"/>
                                          </p:val>
                                        </p:tav>
                                      </p:tavLst>
                                    </p:anim>
                                    <p:animEffect transition="in" filter="fade">
                                      <p:cBhvr>
                                        <p:cTn id="239" dur="500"/>
                                        <p:tgtEl>
                                          <p:spTgt spid="111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0" grpId="0" animBg="1"/>
      <p:bldP spid="111621" grpId="0" animBg="1"/>
      <p:bldP spid="111622" grpId="0" animBg="1"/>
      <p:bldP spid="111623" grpId="0" animBg="1"/>
      <p:bldP spid="111624" grpId="0" animBg="1"/>
      <p:bldP spid="111625" grpId="0" animBg="1"/>
      <p:bldP spid="111626" grpId="0" animBg="1"/>
      <p:bldP spid="111627" grpId="0" animBg="1"/>
      <p:bldP spid="111629" grpId="0" animBg="1"/>
      <p:bldP spid="111630" grpId="0"/>
      <p:bldP spid="111631" grpId="0"/>
      <p:bldP spid="111632" grpId="0"/>
      <p:bldP spid="111633" grpId="0"/>
      <p:bldP spid="111634" grpId="0"/>
      <p:bldP spid="111635" grpId="0"/>
      <p:bldP spid="111636" grpId="0"/>
      <p:bldP spid="111637" grpId="0"/>
      <p:bldP spid="111638" grpId="0"/>
      <p:bldP spid="111639" grpId="0"/>
      <p:bldP spid="111640" grpId="0"/>
      <p:bldP spid="111641" grpId="0"/>
      <p:bldP spid="111642" grpId="0"/>
      <p:bldP spid="111643" grpId="0"/>
      <p:bldP spid="111644" grpId="0"/>
      <p:bldP spid="111645" grpId="0"/>
      <p:bldP spid="111646" grpId="0"/>
      <p:bldP spid="111647" grpId="0"/>
      <p:bldP spid="111648" grpId="0"/>
      <p:bldP spid="111649" grpId="0"/>
      <p:bldP spid="111650" grpId="0"/>
      <p:bldP spid="111651" grpId="0"/>
      <p:bldP spid="111652" grpId="0"/>
      <p:bldP spid="111653" grpId="0"/>
      <p:bldP spid="111654" grpId="0"/>
      <p:bldP spid="111655" grpId="0"/>
      <p:bldP spid="111656" grpId="0"/>
      <p:bldP spid="111657" grpId="0"/>
      <p:bldP spid="111658" grpId="0"/>
      <p:bldP spid="11165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a:bodyPr>
          <a:lstStyle/>
          <a:p>
            <a:r>
              <a:rPr lang="fa-IR" sz="6000" dirty="0" smtClean="0">
                <a:latin typeface="B Titr"/>
              </a:rPr>
              <a:t>رد و اثبات فرضیه</a:t>
            </a:r>
            <a:endParaRPr lang="en-US" sz="6000" dirty="0">
              <a:latin typeface="B Titr"/>
            </a:endParaRPr>
          </a:p>
        </p:txBody>
      </p:sp>
      <p:sp>
        <p:nvSpPr>
          <p:cNvPr id="3" name="Subtitle 2"/>
          <p:cNvSpPr>
            <a:spLocks noGrp="1"/>
          </p:cNvSpPr>
          <p:nvPr>
            <p:ph type="subTitle" idx="1"/>
          </p:nvPr>
        </p:nvSpPr>
        <p:spPr/>
        <p:txBody>
          <a:bodyPr>
            <a:noAutofit/>
          </a:bodyPr>
          <a:lstStyle/>
          <a:p>
            <a:pPr algn="justLow" rtl="1"/>
            <a:r>
              <a:rPr lang="fa-IR" sz="2800" dirty="0" smtClean="0">
                <a:solidFill>
                  <a:schemeClr val="tx1"/>
                </a:solidFill>
                <a:cs typeface="Zar" pitchFamily="2" charset="-78"/>
              </a:rPr>
              <a:t>فرضیه از قوانین احتمال پیروی میکند. یعنی تبین ارائه شده به احتمال زیاد درست است. بنابراین تأیید و پذیرفتن فرضیه هیچ وقت به معنی اثبات آن نیست.</a:t>
            </a:r>
            <a:endParaRPr lang="en-US" sz="2800" dirty="0">
              <a:solidFill>
                <a:schemeClr val="tx1"/>
              </a:solidFill>
              <a:cs typeface="Zar" pitchFamily="2" charset="-78"/>
            </a:endParaRPr>
          </a:p>
        </p:txBody>
      </p:sp>
    </p:spTree>
    <p:extLst>
      <p:ext uri="{BB962C8B-B14F-4D97-AF65-F5344CB8AC3E}">
        <p14:creationId xmlns:p14="http://schemas.microsoft.com/office/powerpoint/2010/main" val="1753004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انواع فرضیه</a:t>
            </a:r>
            <a:br>
              <a:rPr lang="fa-IR" sz="6000" dirty="0" smtClean="0">
                <a:latin typeface="B Titr"/>
              </a:rPr>
            </a:br>
            <a:endParaRPr lang="en-US" sz="6000" dirty="0">
              <a:latin typeface="B Titr"/>
            </a:endParaRPr>
          </a:p>
        </p:txBody>
      </p:sp>
      <p:sp>
        <p:nvSpPr>
          <p:cNvPr id="3" name="Subtitle 2"/>
          <p:cNvSpPr>
            <a:spLocks noGrp="1"/>
          </p:cNvSpPr>
          <p:nvPr>
            <p:ph type="subTitle" idx="1"/>
          </p:nvPr>
        </p:nvSpPr>
        <p:spPr>
          <a:xfrm>
            <a:off x="722376" y="2667000"/>
            <a:ext cx="7772400" cy="914400"/>
          </a:xfrm>
        </p:spPr>
        <p:txBody>
          <a:bodyPr>
            <a:noAutofit/>
          </a:bodyPr>
          <a:lstStyle/>
          <a:p>
            <a:pPr algn="justLow" rtl="1"/>
            <a:r>
              <a:rPr lang="fa-IR" sz="2800" dirty="0" smtClean="0">
                <a:solidFill>
                  <a:schemeClr val="tx1"/>
                </a:solidFill>
                <a:cs typeface="Zar" pitchFamily="2" charset="-78"/>
              </a:rPr>
              <a:t>هدف آزمون فرضیه چیست؟ تعیین احتمال حمایت فرضیه توسط واقعیت</a:t>
            </a:r>
          </a:p>
          <a:p>
            <a:pPr algn="justLow" rtl="1"/>
            <a:r>
              <a:rPr lang="fa-IR" sz="2800" dirty="0" smtClean="0">
                <a:solidFill>
                  <a:schemeClr val="tx1"/>
                </a:solidFill>
                <a:cs typeface="Zar" pitchFamily="2" charset="-78"/>
              </a:rPr>
              <a:t>فرضیه یک انتظار کلی در باره رابطه بین متغیرها ست. </a:t>
            </a:r>
          </a:p>
          <a:p>
            <a:pPr algn="justLow" rtl="1"/>
            <a:r>
              <a:rPr lang="fa-IR" sz="2800" dirty="0" smtClean="0">
                <a:solidFill>
                  <a:schemeClr val="tx1"/>
                </a:solidFill>
                <a:cs typeface="Zar" pitchFamily="2" charset="-78"/>
              </a:rPr>
              <a:t>برای رسیدن به این هدف باید آزمایش کرد. تا اطلاعات کافی برای حمایت دقیق و روشن برای یک فرضیه بدست آورد چون بدست آوردن این حمایت دشوار است پژوهشگران بجای  آزمون مستقیم فرضیه سعی میکند حالت انکار یا نفی آن را مورد آزمون قرار دهد.</a:t>
            </a:r>
          </a:p>
          <a:p>
            <a:pPr algn="justLow" rtl="1"/>
            <a:r>
              <a:rPr lang="fa-IR" sz="2800" dirty="0" smtClean="0">
                <a:solidFill>
                  <a:schemeClr val="tx1"/>
                </a:solidFill>
                <a:cs typeface="Zar" pitchFamily="2" charset="-78"/>
              </a:rPr>
              <a:t>حالت نفی یا عدم اختلاف یک فرضیه فرض صفر نامیده میشود.</a:t>
            </a:r>
          </a:p>
          <a:p>
            <a:pPr algn="justLow" rtl="1"/>
            <a:endParaRPr lang="en-US" sz="2800" dirty="0">
              <a:solidFill>
                <a:schemeClr val="tx1"/>
              </a:solidFill>
              <a:cs typeface="Zar" pitchFamily="2" charset="-78"/>
            </a:endParaRPr>
          </a:p>
        </p:txBody>
      </p:sp>
    </p:spTree>
    <p:extLst>
      <p:ext uri="{BB962C8B-B14F-4D97-AF65-F5344CB8AC3E}">
        <p14:creationId xmlns:p14="http://schemas.microsoft.com/office/powerpoint/2010/main" val="175300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انواع فرضیه</a:t>
            </a:r>
            <a:br>
              <a:rPr lang="fa-IR" sz="6000" dirty="0" smtClean="0">
                <a:latin typeface="B Titr"/>
              </a:rPr>
            </a:br>
            <a:endParaRPr lang="en-US" sz="6000" dirty="0">
              <a:latin typeface="B Titr"/>
            </a:endParaRPr>
          </a:p>
        </p:txBody>
      </p:sp>
      <p:sp>
        <p:nvSpPr>
          <p:cNvPr id="3" name="Subtitle 2"/>
          <p:cNvSpPr>
            <a:spLocks noGrp="1"/>
          </p:cNvSpPr>
          <p:nvPr>
            <p:ph type="subTitle" idx="1"/>
          </p:nvPr>
        </p:nvSpPr>
        <p:spPr/>
        <p:txBody>
          <a:bodyPr>
            <a:noAutofit/>
          </a:bodyPr>
          <a:lstStyle/>
          <a:p>
            <a:pPr algn="justLow" rtl="1"/>
            <a:r>
              <a:rPr lang="fa-IR" sz="2800" dirty="0" smtClean="0">
                <a:solidFill>
                  <a:schemeClr val="tx1"/>
                </a:solidFill>
                <a:cs typeface="Zar" pitchFamily="2" charset="-78"/>
              </a:rPr>
              <a:t>فرضیه بر دو قسمت تقسیم میشود:</a:t>
            </a:r>
          </a:p>
          <a:p>
            <a:pPr algn="justLow" rtl="1"/>
            <a:r>
              <a:rPr lang="fa-IR" sz="2800" dirty="0" smtClean="0">
                <a:solidFill>
                  <a:schemeClr val="tx1"/>
                </a:solidFill>
                <a:cs typeface="Zar" pitchFamily="2" charset="-78"/>
              </a:rPr>
              <a:t>الف: فرضیه تحقیقی: حدس  وگمان پژوهشگر در بارهی رابطه بین متغیرهای پژوهشی است و به دو صورت صورتبندی میشود. جهت دار و بدون جهت</a:t>
            </a:r>
          </a:p>
          <a:p>
            <a:pPr algn="justLow" rtl="1"/>
            <a:r>
              <a:rPr lang="fa-IR" sz="2800" dirty="0" smtClean="0">
                <a:solidFill>
                  <a:schemeClr val="tx1"/>
                </a:solidFill>
                <a:cs typeface="Zar" pitchFamily="2" charset="-78"/>
              </a:rPr>
              <a:t>ب: فرضیه آماری: راهنمای پژوهشگر در انتاب آزمون آماری هستندو به دو قسمت تقسیم میشوند </a:t>
            </a:r>
          </a:p>
          <a:p>
            <a:pPr algn="justLow" rtl="1"/>
            <a:r>
              <a:rPr lang="fa-IR" sz="2800" dirty="0" smtClean="0">
                <a:solidFill>
                  <a:schemeClr val="tx1"/>
                </a:solidFill>
                <a:cs typeface="Zar" pitchFamily="2" charset="-78"/>
              </a:rPr>
              <a:t>فرضیه صفر و فرضیه خلاف</a:t>
            </a:r>
          </a:p>
          <a:p>
            <a:pPr algn="justLow" rtl="1"/>
            <a:endParaRPr lang="en-US" sz="2800" dirty="0">
              <a:solidFill>
                <a:schemeClr val="tx1"/>
              </a:solidFill>
              <a:cs typeface="Zar" pitchFamily="2" charset="-78"/>
            </a:endParaRPr>
          </a:p>
        </p:txBody>
      </p:sp>
    </p:spTree>
    <p:extLst>
      <p:ext uri="{BB962C8B-B14F-4D97-AF65-F5344CB8AC3E}">
        <p14:creationId xmlns:p14="http://schemas.microsoft.com/office/powerpoint/2010/main" val="1753004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انواع فرضیه</a:t>
            </a:r>
            <a:br>
              <a:rPr lang="fa-IR" sz="6000" dirty="0" smtClean="0">
                <a:latin typeface="B Titr"/>
              </a:rPr>
            </a:br>
            <a:endParaRPr lang="en-US" sz="6000" dirty="0">
              <a:latin typeface="B Titr"/>
            </a:endParaRPr>
          </a:p>
        </p:txBody>
      </p:sp>
      <p:sp>
        <p:nvSpPr>
          <p:cNvPr id="3" name="Subtitle 2"/>
          <p:cNvSpPr>
            <a:spLocks noGrp="1"/>
          </p:cNvSpPr>
          <p:nvPr>
            <p:ph type="subTitle" idx="1"/>
          </p:nvPr>
        </p:nvSpPr>
        <p:spPr/>
        <p:txBody>
          <a:bodyPr>
            <a:noAutofit/>
          </a:bodyPr>
          <a:lstStyle/>
          <a:p>
            <a:pPr algn="justLow" rtl="1"/>
            <a:r>
              <a:rPr lang="fa-IR" sz="2800" dirty="0" smtClean="0">
                <a:solidFill>
                  <a:schemeClr val="tx1"/>
                </a:solidFill>
                <a:cs typeface="Zar" pitchFamily="2" charset="-78"/>
              </a:rPr>
              <a:t>فرضیه در تحقیقات همبستگی و تجربی به دو نوع تقسیم میشود:</a:t>
            </a:r>
          </a:p>
          <a:p>
            <a:pPr algn="justLow" rtl="1"/>
            <a:r>
              <a:rPr lang="fa-IR" sz="2800" dirty="0" smtClean="0">
                <a:solidFill>
                  <a:schemeClr val="tx1"/>
                </a:solidFill>
                <a:cs typeface="Zar" pitchFamily="2" charset="-78"/>
              </a:rPr>
              <a:t>فرضیه تحقیق</a:t>
            </a:r>
          </a:p>
          <a:p>
            <a:pPr algn="justLow" rtl="1"/>
            <a:r>
              <a:rPr lang="fa-IR" sz="2800" dirty="0" smtClean="0">
                <a:solidFill>
                  <a:schemeClr val="tx1"/>
                </a:solidFill>
                <a:cs typeface="Zar" pitchFamily="2" charset="-78"/>
              </a:rPr>
              <a:t>فرضیه صفر </a:t>
            </a:r>
          </a:p>
          <a:p>
            <a:pPr algn="justLow" rtl="1"/>
            <a:r>
              <a:rPr lang="fa-IR" sz="2800" dirty="0" smtClean="0">
                <a:solidFill>
                  <a:schemeClr val="tx1"/>
                </a:solidFill>
                <a:cs typeface="Zar" pitchFamily="2" charset="-78"/>
              </a:rPr>
              <a:t>فرضیه تحقیق از احتمال وجود رابطه یا اثر و یا تفاوت بین متغیرها خبر میدهد این فرضیه ها به دو نوع جهت دار و بدو ن جهت تقسیم میشود.</a:t>
            </a:r>
          </a:p>
          <a:p>
            <a:pPr algn="justLow" rtl="1"/>
            <a:r>
              <a:rPr lang="fa-IR" sz="2800" dirty="0" smtClean="0">
                <a:solidFill>
                  <a:schemeClr val="tx1"/>
                </a:solidFill>
                <a:cs typeface="Zar" pitchFamily="2" charset="-78"/>
              </a:rPr>
              <a:t>فرضیه صفر به فرضیه آماری یا پوچ نیز موسوم است وجود رابطه ، اثر یا تفاوت بین متغیرها را رد کرده و انکار میکند.</a:t>
            </a:r>
          </a:p>
          <a:p>
            <a:pPr algn="justLow" rtl="1"/>
            <a:endParaRPr lang="fa-IR" sz="2800" dirty="0" smtClean="0">
              <a:solidFill>
                <a:schemeClr val="tx1"/>
              </a:solidFill>
              <a:cs typeface="Zar" pitchFamily="2" charset="-78"/>
            </a:endParaRPr>
          </a:p>
          <a:p>
            <a:pPr algn="justLow" rtl="1"/>
            <a:endParaRPr lang="en-US" sz="2800" dirty="0">
              <a:solidFill>
                <a:schemeClr val="tx1"/>
              </a:solidFill>
              <a:cs typeface="Zar" pitchFamily="2" charset="-78"/>
            </a:endParaRPr>
          </a:p>
        </p:txBody>
      </p:sp>
    </p:spTree>
    <p:extLst>
      <p:ext uri="{BB962C8B-B14F-4D97-AF65-F5344CB8AC3E}">
        <p14:creationId xmlns:p14="http://schemas.microsoft.com/office/powerpoint/2010/main" val="1753004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مثال انواع فرضیه</a:t>
            </a:r>
            <a:br>
              <a:rPr lang="fa-IR" sz="6000" dirty="0" smtClean="0">
                <a:latin typeface="B Titr"/>
              </a:rPr>
            </a:br>
            <a:endParaRPr lang="en-US" sz="6000" dirty="0">
              <a:latin typeface="B Titr"/>
            </a:endParaRPr>
          </a:p>
        </p:txBody>
      </p:sp>
      <p:sp>
        <p:nvSpPr>
          <p:cNvPr id="3" name="Subtitle 2"/>
          <p:cNvSpPr>
            <a:spLocks noGrp="1"/>
          </p:cNvSpPr>
          <p:nvPr>
            <p:ph type="subTitle" idx="1"/>
          </p:nvPr>
        </p:nvSpPr>
        <p:spPr/>
        <p:txBody>
          <a:bodyPr>
            <a:noAutofit/>
          </a:bodyPr>
          <a:lstStyle/>
          <a:p>
            <a:pPr algn="justLow" rtl="1"/>
            <a:r>
              <a:rPr lang="fa-IR" sz="2800" dirty="0" smtClean="0">
                <a:solidFill>
                  <a:schemeClr val="tx1"/>
                </a:solidFill>
                <a:cs typeface="Zar" pitchFamily="2" charset="-78"/>
              </a:rPr>
              <a:t>فرضیه تحقیق جهت دار کارایی معلمان آموزش دیده بیشتر از معلمان آموزش ندیده است</a:t>
            </a:r>
          </a:p>
          <a:p>
            <a:pPr algn="justLow" rtl="1"/>
            <a:r>
              <a:rPr lang="fa-IR" sz="2800" dirty="0" smtClean="0">
                <a:solidFill>
                  <a:schemeClr val="tx1"/>
                </a:solidFill>
                <a:cs typeface="Zar" pitchFamily="2" charset="-78"/>
              </a:rPr>
              <a:t>فرضیه تحقیق بدون جهت : کپبین آموزش معلمان و کارایی آنها رابطه وجود دارد.</a:t>
            </a:r>
            <a:endParaRPr lang="en-US" sz="2800" dirty="0">
              <a:solidFill>
                <a:schemeClr val="tx1"/>
              </a:solidFill>
              <a:cs typeface="Zar" pitchFamily="2" charset="-78"/>
            </a:endParaRPr>
          </a:p>
        </p:txBody>
      </p:sp>
    </p:spTree>
    <p:extLst>
      <p:ext uri="{BB962C8B-B14F-4D97-AF65-F5344CB8AC3E}">
        <p14:creationId xmlns:p14="http://schemas.microsoft.com/office/powerpoint/2010/main" val="1753004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فرضیه صفر</a:t>
            </a:r>
            <a:br>
              <a:rPr lang="fa-IR" sz="6000" dirty="0" smtClean="0">
                <a:latin typeface="B Titr"/>
              </a:rPr>
            </a:br>
            <a:endParaRPr lang="en-US" sz="6000" dirty="0">
              <a:latin typeface="B Titr"/>
            </a:endParaRPr>
          </a:p>
        </p:txBody>
      </p:sp>
      <p:sp>
        <p:nvSpPr>
          <p:cNvPr id="3" name="Subtitle 2"/>
          <p:cNvSpPr>
            <a:spLocks noGrp="1"/>
          </p:cNvSpPr>
          <p:nvPr>
            <p:ph type="subTitle" idx="1"/>
          </p:nvPr>
        </p:nvSpPr>
        <p:spPr/>
        <p:txBody>
          <a:bodyPr>
            <a:noAutofit/>
          </a:bodyPr>
          <a:lstStyle/>
          <a:p>
            <a:pPr algn="justLow" rtl="1"/>
            <a:r>
              <a:rPr lang="fa-IR" sz="2800" dirty="0" smtClean="0">
                <a:solidFill>
                  <a:schemeClr val="tx1"/>
                </a:solidFill>
                <a:cs typeface="Zar" pitchFamily="2" charset="-78"/>
              </a:rPr>
              <a:t>فرضیه صفر را با</a:t>
            </a:r>
            <a:r>
              <a:rPr lang="en-US" sz="2800" dirty="0" smtClean="0">
                <a:solidFill>
                  <a:schemeClr val="tx1"/>
                </a:solidFill>
                <a:cs typeface="Zar" pitchFamily="2" charset="-78"/>
              </a:rPr>
              <a:t> </a:t>
            </a:r>
            <a:r>
              <a:rPr lang="fa-IR" sz="2800" dirty="0" smtClean="0">
                <a:solidFill>
                  <a:schemeClr val="tx1"/>
                </a:solidFill>
                <a:cs typeface="Zar" pitchFamily="2" charset="-78"/>
              </a:rPr>
              <a:t> </a:t>
            </a:r>
            <a:r>
              <a:rPr lang="en-US" sz="2800" dirty="0" smtClean="0">
                <a:solidFill>
                  <a:schemeClr val="tx1"/>
                </a:solidFill>
                <a:cs typeface="Zar" pitchFamily="2" charset="-78"/>
              </a:rPr>
              <a:t> H</a:t>
            </a:r>
            <a:r>
              <a:rPr lang="en-US" sz="2800" baseline="-25000" dirty="0" smtClean="0">
                <a:solidFill>
                  <a:schemeClr val="tx1"/>
                </a:solidFill>
                <a:cs typeface="Zar" pitchFamily="2" charset="-78"/>
              </a:rPr>
              <a:t>0</a:t>
            </a:r>
            <a:r>
              <a:rPr lang="fa-IR" sz="2800" dirty="0" smtClean="0">
                <a:solidFill>
                  <a:schemeClr val="tx1"/>
                </a:solidFill>
                <a:cs typeface="Zar" pitchFamily="2" charset="-78"/>
              </a:rPr>
              <a:t> نشان میدهند این فرض اصل را بر این قرار میدهد که بین متغیرهای مورد مطالعه اختلاف یا ارتباط معنی داری وجود ندارد. این فرض به منظور برآورد پارامتر های جامعه به کار برده میشود. به همین صورت به صورت پارامتر بیان میشود. </a:t>
            </a:r>
          </a:p>
          <a:p>
            <a:pPr algn="justLow" rtl="1"/>
            <a:r>
              <a:rPr lang="fa-IR" sz="2800" dirty="0" smtClean="0">
                <a:solidFill>
                  <a:schemeClr val="tx1"/>
                </a:solidFill>
                <a:cs typeface="Zar" pitchFamily="2" charset="-78"/>
              </a:rPr>
              <a:t>فرض صفر مغایر با فرضیه پژوهشی است</a:t>
            </a:r>
          </a:p>
          <a:p>
            <a:pPr algn="justLow" rtl="1"/>
            <a:r>
              <a:rPr lang="fa-IR" sz="2800" dirty="0" smtClean="0">
                <a:solidFill>
                  <a:schemeClr val="tx1"/>
                </a:solidFill>
                <a:cs typeface="Zar" pitchFamily="2" charset="-78"/>
              </a:rPr>
              <a:t>میانگین قد دانشجویان دانشکده افسری برابر 168 سانتیمتر است فرض صفر </a:t>
            </a:r>
            <a:r>
              <a:rPr lang="en-US" sz="2800" dirty="0" smtClean="0">
                <a:solidFill>
                  <a:schemeClr val="tx1"/>
                </a:solidFill>
                <a:cs typeface="Zar" pitchFamily="2" charset="-78"/>
              </a:rPr>
              <a:t>H</a:t>
            </a:r>
            <a:r>
              <a:rPr lang="en-US" sz="2800" baseline="-25000" dirty="0" smtClean="0">
                <a:solidFill>
                  <a:schemeClr val="tx1"/>
                </a:solidFill>
                <a:cs typeface="Zar" pitchFamily="2" charset="-78"/>
              </a:rPr>
              <a:t>0</a:t>
            </a:r>
            <a:r>
              <a:rPr lang="en-US" sz="2800" dirty="0" smtClean="0">
                <a:solidFill>
                  <a:schemeClr val="tx1"/>
                </a:solidFill>
                <a:cs typeface="Zar" pitchFamily="2" charset="-78"/>
              </a:rPr>
              <a:t>:µ=168 </a:t>
            </a:r>
            <a:endParaRPr lang="fa-IR" sz="2800" dirty="0" smtClean="0">
              <a:solidFill>
                <a:schemeClr val="tx1"/>
              </a:solidFill>
              <a:cs typeface="Zar" pitchFamily="2" charset="-78"/>
            </a:endParaRPr>
          </a:p>
          <a:p>
            <a:pPr algn="justLow" rtl="1"/>
            <a:endParaRPr lang="en-US" sz="2800" dirty="0">
              <a:solidFill>
                <a:schemeClr val="tx1"/>
              </a:solidFill>
              <a:cs typeface="Zar" pitchFamily="2" charset="-78"/>
            </a:endParaRPr>
          </a:p>
        </p:txBody>
      </p:sp>
    </p:spTree>
    <p:extLst>
      <p:ext uri="{BB962C8B-B14F-4D97-AF65-F5344CB8AC3E}">
        <p14:creationId xmlns:p14="http://schemas.microsoft.com/office/powerpoint/2010/main" val="1753004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فرضیه خلاف </a:t>
            </a:r>
            <a:br>
              <a:rPr lang="fa-IR" sz="6000" dirty="0" smtClean="0">
                <a:latin typeface="B Titr"/>
              </a:rPr>
            </a:br>
            <a:endParaRPr lang="en-US" sz="6000" dirty="0">
              <a:latin typeface="B Titr"/>
            </a:endParaRPr>
          </a:p>
        </p:txBody>
      </p:sp>
      <p:sp>
        <p:nvSpPr>
          <p:cNvPr id="3" name="Subtitle 2"/>
          <p:cNvSpPr>
            <a:spLocks noGrp="1"/>
          </p:cNvSpPr>
          <p:nvPr>
            <p:ph type="subTitle" idx="1"/>
          </p:nvPr>
        </p:nvSpPr>
        <p:spPr/>
        <p:txBody>
          <a:bodyPr>
            <a:noAutofit/>
          </a:bodyPr>
          <a:lstStyle/>
          <a:p>
            <a:pPr algn="justLow" rtl="1"/>
            <a:r>
              <a:rPr lang="fa-IR" sz="2800" dirty="0" smtClean="0">
                <a:solidFill>
                  <a:schemeClr val="tx1"/>
                </a:solidFill>
                <a:cs typeface="Zar" pitchFamily="2" charset="-78"/>
              </a:rPr>
              <a:t>فرضیه خلاف که آن را با </a:t>
            </a:r>
            <a:r>
              <a:rPr lang="en-US" sz="2800" dirty="0" smtClean="0">
                <a:solidFill>
                  <a:schemeClr val="tx1"/>
                </a:solidFill>
                <a:cs typeface="Zar" pitchFamily="2" charset="-78"/>
              </a:rPr>
              <a:t>H</a:t>
            </a:r>
            <a:r>
              <a:rPr lang="en-US" sz="2800" baseline="-25000" dirty="0" smtClean="0">
                <a:solidFill>
                  <a:schemeClr val="tx1"/>
                </a:solidFill>
                <a:cs typeface="Zar" pitchFamily="2" charset="-78"/>
              </a:rPr>
              <a:t>A</a:t>
            </a:r>
            <a:r>
              <a:rPr lang="fa-IR" sz="2800" baseline="-25000" dirty="0" smtClean="0">
                <a:solidFill>
                  <a:schemeClr val="tx1"/>
                </a:solidFill>
                <a:cs typeface="Zar" pitchFamily="2" charset="-78"/>
              </a:rPr>
              <a:t> </a:t>
            </a:r>
            <a:r>
              <a:rPr lang="fa-IR" sz="2800" dirty="0" smtClean="0">
                <a:solidFill>
                  <a:schemeClr val="tx1"/>
                </a:solidFill>
                <a:cs typeface="Zar" pitchFamily="2" charset="-78"/>
              </a:rPr>
              <a:t>را با نشان میدهند . این فرضیه مخالف فرضیه صفر است و در اکثر مواقع با فرضیه پژوهشی مطابقت دارد. به این معنی که فرضیه خلاف یان کننده انتظار پژوهشگر از نتایج آتی پژوهش است و همانند فرضیه صفر به صورت پارامتر بیان میشود. متوسط قد دانشجویان این دانشکده بیشت از 168 سانتیمتر است فرضیه خلاف در این حالت به صورت زیر بیان میشود.</a:t>
            </a:r>
          </a:p>
          <a:p>
            <a:pPr algn="justLow" rtl="1"/>
            <a:r>
              <a:rPr lang="en-US" sz="2800" dirty="0" smtClean="0">
                <a:solidFill>
                  <a:schemeClr val="tx1"/>
                </a:solidFill>
                <a:cs typeface="Zar" pitchFamily="2" charset="-78"/>
              </a:rPr>
              <a:t>H: </a:t>
            </a:r>
            <a:r>
              <a:rPr lang="fa-IR" sz="2800" dirty="0" smtClean="0">
                <a:solidFill>
                  <a:schemeClr val="tx1"/>
                </a:solidFill>
                <a:cs typeface="Zar" pitchFamily="2" charset="-78"/>
              </a:rPr>
              <a:t>µ</a:t>
            </a:r>
            <a:r>
              <a:rPr lang="en-US" sz="4800" baseline="-25000" dirty="0" smtClean="0">
                <a:solidFill>
                  <a:schemeClr val="tx1"/>
                </a:solidFill>
                <a:cs typeface="Zar" pitchFamily="2" charset="-78"/>
              </a:rPr>
              <a:t>&gt;</a:t>
            </a:r>
            <a:r>
              <a:rPr lang="en-US" sz="2800" dirty="0" smtClean="0">
                <a:solidFill>
                  <a:schemeClr val="tx1"/>
                </a:solidFill>
                <a:cs typeface="Zar" pitchFamily="2" charset="-78"/>
              </a:rPr>
              <a:t>168</a:t>
            </a:r>
          </a:p>
          <a:p>
            <a:pPr algn="justLow" rtl="1"/>
            <a:endParaRPr lang="en-US" sz="2800" baseline="-25000" dirty="0">
              <a:solidFill>
                <a:schemeClr val="tx1"/>
              </a:solidFill>
              <a:cs typeface="Zar" pitchFamily="2" charset="-78"/>
            </a:endParaRPr>
          </a:p>
        </p:txBody>
      </p:sp>
    </p:spTree>
    <p:extLst>
      <p:ext uri="{BB962C8B-B14F-4D97-AF65-F5344CB8AC3E}">
        <p14:creationId xmlns:p14="http://schemas.microsoft.com/office/powerpoint/2010/main" val="1753004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l" rtl="1"/>
            <a:r>
              <a:rPr lang="fa-IR" dirty="0" smtClean="0"/>
              <a:t>الف: کارایی معلمان آموزش دیده بیشتر از معلمان آموزش ندیده است.</a:t>
            </a:r>
            <a:endParaRPr lang="fa-IR" smtClean="0"/>
          </a:p>
          <a:p>
            <a:pPr algn="l" rtl="1"/>
            <a:endParaRPr lang="fa-IR" dirty="0" smtClean="0"/>
          </a:p>
          <a:p>
            <a:pPr algn="l" rtl="1"/>
            <a:r>
              <a:rPr lang="fa-IR" dirty="0" smtClean="0"/>
              <a:t>ب: بین کارای معلمان آموزش دیده و آموزش ندیده تفاوت وجود دارد.</a:t>
            </a:r>
          </a:p>
          <a:p>
            <a:pPr algn="l" rt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اشتباهات متداول در انتخاب </a:t>
            </a:r>
            <a:r>
              <a:rPr lang="fa-IR" sz="6000" dirty="0" smtClean="0">
                <a:latin typeface="B Titr"/>
              </a:rPr>
              <a:t>مسأله</a:t>
            </a:r>
            <a:endParaRPr lang="en-US" sz="6000" dirty="0">
              <a:latin typeface="B Titr"/>
            </a:endParaRPr>
          </a:p>
        </p:txBody>
      </p:sp>
      <p:sp>
        <p:nvSpPr>
          <p:cNvPr id="3" name="Subtitle 2"/>
          <p:cNvSpPr>
            <a:spLocks noGrp="1"/>
          </p:cNvSpPr>
          <p:nvPr>
            <p:ph type="subTitle" idx="1"/>
          </p:nvPr>
        </p:nvSpPr>
        <p:spPr/>
        <p:txBody>
          <a:bodyPr>
            <a:noAutofit/>
          </a:bodyPr>
          <a:lstStyle/>
          <a:p>
            <a:pPr marL="550926" indent="-514350" algn="just" rtl="1">
              <a:buAutoNum type="arabicPeriod"/>
            </a:pPr>
            <a:r>
              <a:rPr lang="fa-IR" sz="2800" dirty="0" smtClean="0"/>
              <a:t>انتخاب شتابزده </a:t>
            </a:r>
            <a:r>
              <a:rPr lang="fa-IR" sz="2800" dirty="0" smtClean="0"/>
              <a:t>مسأله </a:t>
            </a:r>
            <a:r>
              <a:rPr lang="fa-IR" sz="2800" dirty="0" smtClean="0"/>
              <a:t>ای بدون تحلیل جنبه های مختلف آن</a:t>
            </a:r>
          </a:p>
          <a:p>
            <a:pPr marL="550926" indent="-514350" algn="just" rtl="1">
              <a:buAutoNum type="arabicPeriod"/>
            </a:pPr>
            <a:r>
              <a:rPr lang="fa-IR" sz="2800" dirty="0" smtClean="0"/>
              <a:t>انتخاب بدون مطالعه منابع مربوط به موضوع </a:t>
            </a:r>
          </a:p>
          <a:p>
            <a:pPr marL="550926" indent="-514350" algn="just" rtl="1">
              <a:buAutoNum type="arabicPeriod"/>
            </a:pPr>
            <a:r>
              <a:rPr lang="fa-IR" sz="2800" dirty="0" smtClean="0"/>
              <a:t>بی اطلاعی از روش انجام تحقیق </a:t>
            </a:r>
            <a:r>
              <a:rPr lang="fa-IR" sz="2800" dirty="0" smtClean="0"/>
              <a:t>مسأله </a:t>
            </a:r>
            <a:endParaRPr lang="fa-IR" sz="2800" dirty="0" smtClean="0"/>
          </a:p>
          <a:p>
            <a:pPr marL="550926" indent="-514350" algn="just" rtl="1">
              <a:buAutoNum type="arabicPeriod"/>
            </a:pPr>
            <a:r>
              <a:rPr lang="fa-IR" sz="2800" dirty="0" smtClean="0"/>
              <a:t>نداشتن تعریف عملیاتی و دقیق از </a:t>
            </a:r>
            <a:r>
              <a:rPr lang="fa-IR" sz="2800" dirty="0" smtClean="0"/>
              <a:t>مسأله </a:t>
            </a:r>
            <a:r>
              <a:rPr lang="fa-IR" sz="2800" dirty="0" smtClean="0"/>
              <a:t>(تعریف کلی)</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85800"/>
            <a:ext cx="7812024" cy="2667000"/>
          </a:xfrm>
        </p:spPr>
        <p:txBody>
          <a:bodyPr>
            <a:normAutofit fontScale="90000"/>
          </a:bodyPr>
          <a:lstStyle/>
          <a:p>
            <a:r>
              <a:rPr lang="fa-IR" sz="6000" dirty="0" smtClean="0">
                <a:latin typeface="B Titr"/>
              </a:rPr>
              <a:t/>
            </a:r>
            <a:br>
              <a:rPr lang="fa-IR" sz="6000" dirty="0" smtClean="0">
                <a:latin typeface="B Titr"/>
              </a:rPr>
            </a:br>
            <a:r>
              <a:rPr lang="fa-IR" sz="6000" dirty="0">
                <a:latin typeface="B Titr"/>
              </a:rPr>
              <a:t/>
            </a:r>
            <a:br>
              <a:rPr lang="fa-IR" sz="6000" dirty="0">
                <a:latin typeface="B Titr"/>
              </a:rPr>
            </a:br>
            <a:r>
              <a:rPr lang="fa-IR" sz="6000" dirty="0" smtClean="0">
                <a:latin typeface="B Titr"/>
              </a:rPr>
              <a:t/>
            </a:r>
            <a:br>
              <a:rPr lang="fa-IR" sz="6000" dirty="0" smtClean="0">
                <a:latin typeface="B Titr"/>
              </a:rPr>
            </a:br>
            <a:r>
              <a:rPr lang="fa-IR" sz="6000" dirty="0">
                <a:latin typeface="B Titr"/>
              </a:rPr>
              <a:t/>
            </a:r>
            <a:br>
              <a:rPr lang="fa-IR" sz="6000" dirty="0">
                <a:latin typeface="B Titr"/>
              </a:rPr>
            </a:br>
            <a:r>
              <a:rPr lang="fa-IR" sz="6000" dirty="0" smtClean="0">
                <a:latin typeface="B Titr"/>
              </a:rPr>
              <a:t/>
            </a:r>
            <a:br>
              <a:rPr lang="fa-IR" sz="6000" dirty="0" smtClean="0">
                <a:latin typeface="B Titr"/>
              </a:rPr>
            </a:br>
            <a:r>
              <a:rPr lang="fa-IR" sz="6000" dirty="0">
                <a:latin typeface="B Titr"/>
              </a:rPr>
              <a:t/>
            </a:r>
            <a:br>
              <a:rPr lang="fa-IR" sz="6000" dirty="0">
                <a:latin typeface="B Titr"/>
              </a:rPr>
            </a:br>
            <a:r>
              <a:rPr lang="fa-IR" sz="6000" dirty="0" smtClean="0">
                <a:latin typeface="B Titr"/>
              </a:rPr>
              <a:t>مسأله </a:t>
            </a:r>
            <a:r>
              <a:rPr lang="fa-IR" sz="6000" dirty="0" smtClean="0">
                <a:latin typeface="B Titr"/>
              </a:rPr>
              <a:t>از کجا پیدا </a:t>
            </a:r>
            <a:r>
              <a:rPr lang="fa-IR" sz="6000" dirty="0" smtClean="0">
                <a:latin typeface="B Titr"/>
              </a:rPr>
              <a:t>می شود</a:t>
            </a:r>
            <a:r>
              <a:rPr lang="fa-IR" sz="6000" dirty="0" smtClean="0">
                <a:latin typeface="B Titr"/>
              </a:rPr>
              <a:t/>
            </a:r>
            <a:br>
              <a:rPr lang="fa-IR" sz="6000" dirty="0" smtClean="0">
                <a:latin typeface="B Titr"/>
              </a:rPr>
            </a:br>
            <a:endParaRPr lang="en-US" sz="6000" dirty="0">
              <a:latin typeface="B Titr"/>
            </a:endParaRPr>
          </a:p>
        </p:txBody>
      </p:sp>
      <p:sp>
        <p:nvSpPr>
          <p:cNvPr id="3" name="Subtitle 2"/>
          <p:cNvSpPr>
            <a:spLocks noGrp="1"/>
          </p:cNvSpPr>
          <p:nvPr>
            <p:ph type="subTitle" idx="1"/>
          </p:nvPr>
        </p:nvSpPr>
        <p:spPr>
          <a:xfrm>
            <a:off x="533400" y="3685032"/>
            <a:ext cx="7961376" cy="2334768"/>
          </a:xfrm>
        </p:spPr>
        <p:txBody>
          <a:bodyPr>
            <a:noAutofit/>
          </a:bodyPr>
          <a:lstStyle/>
          <a:p>
            <a:pPr algn="just" rtl="1"/>
            <a:r>
              <a:rPr lang="fa-IR" sz="2800" dirty="0" smtClean="0"/>
              <a:t>جان دیویی : </a:t>
            </a:r>
            <a:r>
              <a:rPr lang="fa-IR" sz="2800" dirty="0" smtClean="0"/>
              <a:t>مسأله </a:t>
            </a:r>
            <a:r>
              <a:rPr lang="fa-IR" sz="2800" dirty="0" smtClean="0"/>
              <a:t>از جایی آغاز </a:t>
            </a:r>
            <a:r>
              <a:rPr lang="fa-IR" sz="2800" dirty="0" smtClean="0"/>
              <a:t>می شود </a:t>
            </a:r>
            <a:r>
              <a:rPr lang="fa-IR" sz="2800" dirty="0" smtClean="0"/>
              <a:t>که عاملی یا </a:t>
            </a:r>
            <a:r>
              <a:rPr lang="fa-IR" sz="2800" dirty="0" smtClean="0"/>
              <a:t>حادثه ای </a:t>
            </a:r>
            <a:r>
              <a:rPr lang="fa-IR" sz="2800" dirty="0" smtClean="0"/>
              <a:t>ذهن پژوهشگر را اشغال نموده و در او عدم تعادل ایجاد کرده است.</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a:bodyPr>
          <a:lstStyle/>
          <a:p>
            <a:r>
              <a:rPr lang="fa-IR" sz="6000" dirty="0" smtClean="0">
                <a:latin typeface="B Titr"/>
              </a:rPr>
              <a:t>بیان </a:t>
            </a:r>
            <a:r>
              <a:rPr lang="fa-IR" sz="6000" dirty="0" smtClean="0">
                <a:latin typeface="B Titr"/>
              </a:rPr>
              <a:t>مسأله </a:t>
            </a:r>
            <a:r>
              <a:rPr lang="fa-IR" sz="6000" dirty="0" smtClean="0">
                <a:latin typeface="B Titr"/>
              </a:rPr>
              <a:t>و فرضیه </a:t>
            </a:r>
            <a:endParaRPr lang="en-US" sz="6000" dirty="0">
              <a:latin typeface="B Titr"/>
            </a:endParaRPr>
          </a:p>
        </p:txBody>
      </p:sp>
      <p:sp>
        <p:nvSpPr>
          <p:cNvPr id="3" name="Subtitle 2"/>
          <p:cNvSpPr>
            <a:spLocks noGrp="1"/>
          </p:cNvSpPr>
          <p:nvPr>
            <p:ph type="subTitle" idx="1"/>
          </p:nvPr>
        </p:nvSpPr>
        <p:spPr/>
        <p:txBody>
          <a:bodyPr>
            <a:noAutofit/>
          </a:bodyPr>
          <a:lstStyle/>
          <a:p>
            <a:pPr algn="just" rtl="1"/>
            <a:r>
              <a:rPr lang="fa-IR" sz="2800" dirty="0" smtClean="0"/>
              <a:t>شناخت دقیق </a:t>
            </a:r>
            <a:r>
              <a:rPr lang="fa-IR" sz="2800" dirty="0" smtClean="0"/>
              <a:t>مسأله</a:t>
            </a:r>
            <a:endParaRPr lang="fa-IR" sz="2800" dirty="0" smtClean="0"/>
          </a:p>
          <a:p>
            <a:pPr algn="just" rtl="1"/>
            <a:r>
              <a:rPr lang="fa-IR" sz="2800" dirty="0" smtClean="0"/>
              <a:t>با تفکر و ارزشیابی عقاید مطرح شده در باره </a:t>
            </a:r>
            <a:r>
              <a:rPr lang="fa-IR" sz="2800" dirty="0" smtClean="0"/>
              <a:t>مسأله</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1. محدود کردن </a:t>
            </a:r>
            <a:r>
              <a:rPr lang="fa-IR" sz="6000" dirty="0" smtClean="0">
                <a:latin typeface="B Titr"/>
              </a:rPr>
              <a:t>مسأله</a:t>
            </a:r>
            <a:r>
              <a:rPr lang="fa-IR" sz="6000" dirty="0" smtClean="0">
                <a:latin typeface="B Titr"/>
              </a:rPr>
              <a:t/>
            </a:r>
            <a:br>
              <a:rPr lang="fa-IR" sz="6000" dirty="0" smtClean="0">
                <a:latin typeface="B Titr"/>
              </a:rPr>
            </a:br>
            <a:endParaRPr lang="en-US" sz="6000" dirty="0">
              <a:latin typeface="B Titr"/>
            </a:endParaRPr>
          </a:p>
        </p:txBody>
      </p:sp>
      <p:sp>
        <p:nvSpPr>
          <p:cNvPr id="3" name="Subtitle 2"/>
          <p:cNvSpPr>
            <a:spLocks noGrp="1"/>
          </p:cNvSpPr>
          <p:nvPr>
            <p:ph type="subTitle" idx="1"/>
          </p:nvPr>
        </p:nvSpPr>
        <p:spPr/>
        <p:txBody>
          <a:bodyPr>
            <a:noAutofit/>
          </a:bodyPr>
          <a:lstStyle/>
          <a:p>
            <a:pPr algn="just" rtl="1"/>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a:bodyPr>
          <a:lstStyle/>
          <a:p>
            <a:r>
              <a:rPr lang="fa-IR" sz="6000" dirty="0" smtClean="0">
                <a:latin typeface="B Titr"/>
              </a:rPr>
              <a:t>2. تعریف مفاهیم</a:t>
            </a:r>
            <a:endParaRPr lang="en-US" sz="6000" dirty="0">
              <a:latin typeface="B Titr"/>
            </a:endParaRPr>
          </a:p>
        </p:txBody>
      </p:sp>
      <p:sp>
        <p:nvSpPr>
          <p:cNvPr id="3" name="Subtitle 2"/>
          <p:cNvSpPr>
            <a:spLocks noGrp="1"/>
          </p:cNvSpPr>
          <p:nvPr>
            <p:ph type="subTitle" idx="1"/>
          </p:nvPr>
        </p:nvSpPr>
        <p:spPr/>
        <p:txBody>
          <a:bodyPr>
            <a:noAutofit/>
          </a:bodyPr>
          <a:lstStyle/>
          <a:p>
            <a:pPr algn="just" rtl="1"/>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fontScale="90000"/>
          </a:bodyPr>
          <a:lstStyle/>
          <a:p>
            <a:r>
              <a:rPr lang="fa-IR" sz="6000" dirty="0" smtClean="0">
                <a:latin typeface="B Titr"/>
              </a:rPr>
              <a:t>منابع مسائل پژوهشی</a:t>
            </a:r>
            <a:endParaRPr lang="en-US" sz="6000" dirty="0">
              <a:latin typeface="B Titr"/>
            </a:endParaRPr>
          </a:p>
        </p:txBody>
      </p:sp>
      <p:sp>
        <p:nvSpPr>
          <p:cNvPr id="3" name="Subtitle 2"/>
          <p:cNvSpPr>
            <a:spLocks noGrp="1"/>
          </p:cNvSpPr>
          <p:nvPr>
            <p:ph type="subTitle" idx="1"/>
          </p:nvPr>
        </p:nvSpPr>
        <p:spPr/>
        <p:txBody>
          <a:bodyPr>
            <a:noAutofit/>
          </a:bodyPr>
          <a:lstStyle/>
          <a:p>
            <a:pPr algn="just" rtl="1"/>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1828800"/>
          </a:xfrm>
        </p:spPr>
        <p:txBody>
          <a:bodyPr>
            <a:normAutofit/>
          </a:bodyPr>
          <a:lstStyle/>
          <a:p>
            <a:r>
              <a:rPr lang="fa-IR" sz="6000" dirty="0" smtClean="0">
                <a:latin typeface="B Titr"/>
              </a:rPr>
              <a:t>ارزشیابی </a:t>
            </a:r>
            <a:r>
              <a:rPr lang="fa-IR" sz="6000" dirty="0" smtClean="0">
                <a:latin typeface="B Titr"/>
              </a:rPr>
              <a:t>مسأله</a:t>
            </a:r>
            <a:endParaRPr lang="en-US" sz="6000" dirty="0">
              <a:latin typeface="B Titr"/>
            </a:endParaRPr>
          </a:p>
        </p:txBody>
      </p:sp>
      <p:sp>
        <p:nvSpPr>
          <p:cNvPr id="3" name="Subtitle 2"/>
          <p:cNvSpPr>
            <a:spLocks noGrp="1"/>
          </p:cNvSpPr>
          <p:nvPr>
            <p:ph type="subTitle" idx="1"/>
          </p:nvPr>
        </p:nvSpPr>
        <p:spPr/>
        <p:txBody>
          <a:bodyPr>
            <a:noAutofit/>
          </a:bodyPr>
          <a:lstStyle/>
          <a:p>
            <a:pPr algn="just" rtl="1"/>
            <a:r>
              <a:rPr lang="fa-IR" sz="2800" dirty="0" smtClean="0"/>
              <a:t>آیا </a:t>
            </a:r>
            <a:r>
              <a:rPr lang="fa-IR" sz="2800" dirty="0" smtClean="0"/>
              <a:t>مس</a:t>
            </a:r>
            <a:r>
              <a:rPr lang="fa-IR" sz="2800" dirty="0"/>
              <a:t>أ</a:t>
            </a:r>
            <a:r>
              <a:rPr lang="fa-IR" sz="2800" dirty="0" smtClean="0"/>
              <a:t>له </a:t>
            </a:r>
            <a:r>
              <a:rPr lang="fa-IR" sz="2800" dirty="0" smtClean="0"/>
              <a:t>انتخاب </a:t>
            </a:r>
            <a:r>
              <a:rPr lang="fa-IR" sz="2800" dirty="0" smtClean="0"/>
              <a:t>شده، </a:t>
            </a:r>
            <a:r>
              <a:rPr lang="fa-IR" sz="2800" dirty="0" smtClean="0"/>
              <a:t>ارزش پژوهش را دارد؟</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285</TotalTime>
  <Words>1304</Words>
  <Application>Microsoft Office PowerPoint</Application>
  <PresentationFormat>On-screen Show (4:3)</PresentationFormat>
  <Paragraphs>140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Aspect</vt:lpstr>
      <vt:lpstr>انتخاب موضوع پژوهش</vt:lpstr>
      <vt:lpstr>تعیین و تدوین مسأله  </vt:lpstr>
      <vt:lpstr>اشتباهات متداول در انتخاب مسأله</vt:lpstr>
      <vt:lpstr>      مسأله از کجا پیدا می شود </vt:lpstr>
      <vt:lpstr>بیان مسأله و فرضیه </vt:lpstr>
      <vt:lpstr>1. محدود کردن مسأله </vt:lpstr>
      <vt:lpstr>2. تعریف مفاهیم</vt:lpstr>
      <vt:lpstr>منابع مسائل پژوهشی</vt:lpstr>
      <vt:lpstr>ارزشیابی مسأله</vt:lpstr>
      <vt:lpstr>ملاک های ارزشیابی مسأله</vt:lpstr>
      <vt:lpstr>2. تعریف مفاهیم</vt:lpstr>
      <vt:lpstr>فرضیه  </vt:lpstr>
      <vt:lpstr>فرضیه  </vt:lpstr>
      <vt:lpstr>نقش فرضیه در پژوهش</vt:lpstr>
      <vt:lpstr>ویژگیهای یک فرضیه خوب</vt:lpstr>
      <vt:lpstr>تفاوت فرضیه و مشاهده</vt:lpstr>
      <vt:lpstr>منابع فرضیه</vt:lpstr>
      <vt:lpstr>اهمیت فرضیه </vt:lpstr>
      <vt:lpstr>ملاکهای تدوین فرضیه </vt:lpstr>
      <vt:lpstr>ملاکهای فرضیه از نظر دونالد اری</vt:lpstr>
      <vt:lpstr>PowerPoint Presentation</vt:lpstr>
      <vt:lpstr>رد و اثبات فرضیه</vt:lpstr>
      <vt:lpstr>انواع فرضیه </vt:lpstr>
      <vt:lpstr>انواع فرضیه </vt:lpstr>
      <vt:lpstr>انواع فرضیه </vt:lpstr>
      <vt:lpstr>مثال انواع فرضیه </vt:lpstr>
      <vt:lpstr>فرضیه صفر </vt:lpstr>
      <vt:lpstr>فرضیه خلاف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انتخاب موضوع پژوهش</dc:title>
  <dc:creator>user</dc:creator>
  <cp:lastModifiedBy>Olyanasab</cp:lastModifiedBy>
  <cp:revision>30</cp:revision>
  <dcterms:created xsi:type="dcterms:W3CDTF">2012-04-04T12:27:33Z</dcterms:created>
  <dcterms:modified xsi:type="dcterms:W3CDTF">2015-04-17T04:43:10Z</dcterms:modified>
</cp:coreProperties>
</file>