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456" r:id="rId2"/>
    <p:sldId id="457" r:id="rId3"/>
    <p:sldId id="458" r:id="rId4"/>
    <p:sldId id="449" r:id="rId5"/>
    <p:sldId id="450" r:id="rId6"/>
    <p:sldId id="451" r:id="rId7"/>
    <p:sldId id="452" r:id="rId8"/>
    <p:sldId id="453" r:id="rId9"/>
    <p:sldId id="454" r:id="rId10"/>
    <p:sldId id="45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704"/>
    <a:srgbClr val="84009E"/>
    <a:srgbClr val="390044"/>
    <a:srgbClr val="390601"/>
    <a:srgbClr val="5A0A02"/>
    <a:srgbClr val="800000"/>
    <a:srgbClr val="181606"/>
    <a:srgbClr val="060606"/>
    <a:srgbClr val="A17E30"/>
    <a:srgbClr val="BD8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56" autoAdjust="0"/>
  </p:normalViewPr>
  <p:slideViewPr>
    <p:cSldViewPr>
      <p:cViewPr>
        <p:scale>
          <a:sx n="86" d="100"/>
          <a:sy n="86" d="100"/>
        </p:scale>
        <p:origin x="198" y="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2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mtClean="0"/>
              <a:t>3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0" cy="626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422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vamelMoaserRoshd-246x1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5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cs typeface="B Jadid" pitchFamily="2" charset="-78"/>
              </a:rPr>
              <a:t>امام صادق (ع) : درختان میوه دار را قطع نکنید مبادا که عذاب خدا بر سر شما نازل گردد.  « میزان الحکمه حدیث شماره 1955 »</a:t>
            </a:r>
            <a:endParaRPr lang="en-US" sz="25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cs typeface="B Jad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336704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61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2  Baran" panose="00000400000000000000" pitchFamily="2" charset="-78"/>
              </a:rPr>
              <a:t>روز درختکاری</a:t>
            </a:r>
            <a:endParaRPr lang="en-US" b="1" dirty="0">
              <a:cs typeface="2  Baran" panose="000004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a-IR" sz="6600" b="1" dirty="0" smtClean="0">
                <a:cs typeface="2  Aseman" panose="00000400000000000000" pitchFamily="2" charset="-78"/>
              </a:rPr>
              <a:t>هر ایرانی یک درخت</a:t>
            </a:r>
            <a:endParaRPr lang="en-US" sz="6600" b="1" dirty="0"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925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8727117" cy="49714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552" y="98072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000" dirty="0" smtClean="0">
                <a:cs typeface="B Homa" pitchFamily="2" charset="-78"/>
              </a:rPr>
              <a:t>حضرت محمد (ص): بهترین </a:t>
            </a:r>
            <a:r>
              <a:rPr lang="fa-IR" sz="2000" dirty="0">
                <a:cs typeface="B Homa" pitchFamily="2" charset="-78"/>
              </a:rPr>
              <a:t>مال دسته های طولانی، شکیل و منظم خرما و درختان میوه دار است.</a:t>
            </a:r>
            <a:endParaRPr lang="en-US" sz="2000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772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4" y="1123628"/>
            <a:ext cx="7602011" cy="4610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3304" y="1305635"/>
            <a:ext cx="7257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dirty="0" smtClean="0"/>
              <a:t> </a:t>
            </a:r>
            <a:r>
              <a:rPr lang="fa-IR" sz="2000" dirty="0" smtClean="0">
                <a:cs typeface="B Homa" pitchFamily="2" charset="-78"/>
              </a:rPr>
              <a:t>حضرت محمد (ص): هر </a:t>
            </a:r>
            <a:r>
              <a:rPr lang="fa-IR" sz="2000" dirty="0">
                <a:cs typeface="B Homa" pitchFamily="2" charset="-78"/>
              </a:rPr>
              <a:t>مسلمانی که درختی بکارد، یا زراعتی کند، که از آن پرندگان </a:t>
            </a:r>
            <a:endParaRPr lang="fa-IR" sz="2000" dirty="0" smtClean="0">
              <a:cs typeface="B Homa" pitchFamily="2" charset="-78"/>
            </a:endParaRPr>
          </a:p>
          <a:p>
            <a:pPr algn="just" rtl="1"/>
            <a:r>
              <a:rPr lang="fa-IR" sz="2000" dirty="0" smtClean="0">
                <a:cs typeface="B Homa" pitchFamily="2" charset="-78"/>
              </a:rPr>
              <a:t>و </a:t>
            </a:r>
            <a:r>
              <a:rPr lang="fa-IR" sz="2000" dirty="0">
                <a:cs typeface="B Homa" pitchFamily="2" charset="-78"/>
              </a:rPr>
              <a:t>انسان ها و یا حیوانی بخورند، چنین کاری برای او صدقه محسوب می شود</a:t>
            </a:r>
            <a:r>
              <a:rPr lang="fa-IR" sz="2000" dirty="0" smtClean="0">
                <a:cs typeface="B Homa" pitchFamily="2" charset="-78"/>
              </a:rPr>
              <a:t>. </a:t>
            </a:r>
            <a:endParaRPr lang="en-US" sz="2000" dirty="0">
              <a:cs typeface="B Hom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057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8" y="548680"/>
            <a:ext cx="8136704" cy="5146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692696"/>
            <a:ext cx="69127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200" b="1" dirty="0" smtClean="0">
                <a:solidFill>
                  <a:srgbClr val="FFFF00"/>
                </a:solidFill>
                <a:cs typeface="B Homa" panose="00000400000000000000" pitchFamily="2" charset="-78"/>
              </a:rPr>
              <a:t>برگِ درختانِ سبز در نظر هوشیار </a:t>
            </a:r>
            <a:r>
              <a:rPr lang="en-US" sz="2200" b="1" dirty="0" smtClean="0">
                <a:solidFill>
                  <a:srgbClr val="FFFF00"/>
                </a:solidFill>
                <a:cs typeface="B Homa" panose="00000400000000000000" pitchFamily="2" charset="-78"/>
              </a:rPr>
              <a:t>   </a:t>
            </a:r>
            <a:r>
              <a:rPr lang="fa-IR" sz="2200" b="1" dirty="0" smtClean="0">
                <a:solidFill>
                  <a:srgbClr val="FFFF00"/>
                </a:solidFill>
                <a:cs typeface="B Homa" panose="00000400000000000000" pitchFamily="2" charset="-78"/>
              </a:rPr>
              <a:t>هر ورقش دفتری است معرفت کردگار </a:t>
            </a:r>
            <a:endParaRPr lang="fa-IR" sz="2200" b="1" dirty="0">
              <a:solidFill>
                <a:srgbClr val="FFFF00"/>
              </a:solidFill>
              <a:cs typeface="B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294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53678" cy="6741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188641"/>
            <a:ext cx="8856984" cy="1152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B Homa" pitchFamily="2" charset="-78"/>
              </a:rPr>
              <a:t>رسول اکرم (ص) : هیچ کشاورزی نهالی نمی نشاند مگر آنکه خداوند متعال به مقداری که از آن نهال ثمر به دست آید به او اجر و پاداش می دهد. « کنز العمال جلد 3 صفحه 896»</a:t>
            </a:r>
          </a:p>
        </p:txBody>
      </p:sp>
    </p:spTree>
    <p:extLst>
      <p:ext uri="{BB962C8B-B14F-4D97-AF65-F5344CB8AC3E}">
        <p14:creationId xmlns:p14="http://schemas.microsoft.com/office/powerpoint/2010/main" val="26965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5332</TotalTime>
  <Words>146</Words>
  <Application>Microsoft Office PowerPoint</Application>
  <PresentationFormat>On-screen Show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Hardcover</vt:lpstr>
      <vt:lpstr>PowerPoint Presentation</vt:lpstr>
      <vt:lpstr>PowerPoint Presentation</vt:lpstr>
      <vt:lpstr>روز درختکاری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AASH</dc:creator>
  <cp:lastModifiedBy>admin</cp:lastModifiedBy>
  <cp:revision>368</cp:revision>
  <dcterms:created xsi:type="dcterms:W3CDTF">2006-08-16T00:00:00Z</dcterms:created>
  <dcterms:modified xsi:type="dcterms:W3CDTF">2017-03-07T05:34:57Z</dcterms:modified>
</cp:coreProperties>
</file>