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1"/>
    <p:sldMasterId id="2147484020" r:id="rId2"/>
  </p:sldMasterIdLst>
  <p:notesMasterIdLst>
    <p:notesMasterId r:id="rId32"/>
  </p:notesMasterIdLst>
  <p:handoutMasterIdLst>
    <p:handoutMasterId r:id="rId33"/>
  </p:handoutMasterIdLst>
  <p:sldIdLst>
    <p:sldId id="440" r:id="rId3"/>
    <p:sldId id="267" r:id="rId4"/>
    <p:sldId id="426" r:id="rId5"/>
    <p:sldId id="464" r:id="rId6"/>
    <p:sldId id="467" r:id="rId7"/>
    <p:sldId id="465" r:id="rId8"/>
    <p:sldId id="466" r:id="rId9"/>
    <p:sldId id="468" r:id="rId10"/>
    <p:sldId id="469" r:id="rId11"/>
    <p:sldId id="470" r:id="rId12"/>
    <p:sldId id="483" r:id="rId13"/>
    <p:sldId id="471" r:id="rId14"/>
    <p:sldId id="472" r:id="rId15"/>
    <p:sldId id="473" r:id="rId16"/>
    <p:sldId id="486" r:id="rId17"/>
    <p:sldId id="481" r:id="rId18"/>
    <p:sldId id="489" r:id="rId19"/>
    <p:sldId id="488" r:id="rId20"/>
    <p:sldId id="474" r:id="rId21"/>
    <p:sldId id="475" r:id="rId22"/>
    <p:sldId id="476" r:id="rId23"/>
    <p:sldId id="477" r:id="rId24"/>
    <p:sldId id="478" r:id="rId25"/>
    <p:sldId id="479" r:id="rId26"/>
    <p:sldId id="480" r:id="rId27"/>
    <p:sldId id="482" r:id="rId28"/>
    <p:sldId id="484" r:id="rId29"/>
    <p:sldId id="485" r:id="rId30"/>
    <p:sldId id="439" r:id="rId31"/>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3D1BB55-4579-4F3F-A443-EB050C631918}">
          <p14:sldIdLst>
            <p14:sldId id="440"/>
            <p14:sldId id="267"/>
          </p14:sldIdLst>
        </p14:section>
        <p14:section name="Untitled Section" id="{0652A8BE-DB0A-46EC-A85A-1E1670DB00FA}">
          <p14:sldIdLst>
            <p14:sldId id="426"/>
            <p14:sldId id="464"/>
            <p14:sldId id="467"/>
            <p14:sldId id="465"/>
            <p14:sldId id="466"/>
            <p14:sldId id="468"/>
            <p14:sldId id="469"/>
            <p14:sldId id="470"/>
            <p14:sldId id="483"/>
            <p14:sldId id="471"/>
            <p14:sldId id="472"/>
            <p14:sldId id="473"/>
            <p14:sldId id="486"/>
            <p14:sldId id="481"/>
            <p14:sldId id="489"/>
            <p14:sldId id="488"/>
            <p14:sldId id="474"/>
            <p14:sldId id="475"/>
            <p14:sldId id="476"/>
            <p14:sldId id="477"/>
            <p14:sldId id="478"/>
            <p14:sldId id="479"/>
            <p14:sldId id="480"/>
            <p14:sldId id="482"/>
            <p14:sldId id="484"/>
            <p14:sldId id="485"/>
            <p14:sldId id="439"/>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7963"/>
    <a:srgbClr val="895881"/>
    <a:srgbClr val="FFC000"/>
    <a:srgbClr val="F23B48"/>
    <a:srgbClr val="00BBD6"/>
    <a:srgbClr val="B2D235"/>
    <a:srgbClr val="F2F2F2"/>
    <a:srgbClr val="0070C0"/>
    <a:srgbClr val="F8F8F8"/>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6" autoAdjust="0"/>
    <p:restoredTop sz="94590" autoAdjust="0"/>
  </p:normalViewPr>
  <p:slideViewPr>
    <p:cSldViewPr snapToGrid="0">
      <p:cViewPr>
        <p:scale>
          <a:sx n="75" d="100"/>
          <a:sy n="75" d="100"/>
        </p:scale>
        <p:origin x="-624" y="288"/>
      </p:cViewPr>
      <p:guideLst>
        <p:guide orient="horz" pos="2160"/>
        <p:guide pos="3840"/>
      </p:guideLst>
    </p:cSldViewPr>
  </p:slideViewPr>
  <p:outlineViewPr>
    <p:cViewPr>
      <p:scale>
        <a:sx n="33" d="100"/>
        <a:sy n="33" d="100"/>
      </p:scale>
      <p:origin x="0" y="5764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1890" y="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D1A594-041B-449E-89BC-5A6CB1F5A9AB}" type="datetimeFigureOut">
              <a:rPr lang="id-ID" smtClean="0"/>
              <a:t>18/07/2016</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DDDC53-01B7-4E0F-8BE2-02DC8C672187}" type="slidenum">
              <a:rPr lang="id-ID" smtClean="0"/>
              <a:t>‹#›</a:t>
            </a:fld>
            <a:endParaRPr lang="id-ID"/>
          </a:p>
        </p:txBody>
      </p:sp>
    </p:spTree>
    <p:extLst>
      <p:ext uri="{BB962C8B-B14F-4D97-AF65-F5344CB8AC3E}">
        <p14:creationId xmlns:p14="http://schemas.microsoft.com/office/powerpoint/2010/main" val="4171936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3CCC32-3486-46B1-A8B7-921064D8D59D}"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D1495A-DD81-44F4-9F54-1F39867BF2D9}" type="slidenum">
              <a:rPr lang="en-US" smtClean="0"/>
              <a:t>‹#›</a:t>
            </a:fld>
            <a:endParaRPr lang="en-US"/>
          </a:p>
        </p:txBody>
      </p:sp>
    </p:spTree>
    <p:extLst>
      <p:ext uri="{BB962C8B-B14F-4D97-AF65-F5344CB8AC3E}">
        <p14:creationId xmlns:p14="http://schemas.microsoft.com/office/powerpoint/2010/main" val="1023919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74D1495A-DD81-44F4-9F54-1F39867BF2D9}" type="slidenum">
              <a:rPr lang="en-US" smtClean="0"/>
              <a:t>1</a:t>
            </a:fld>
            <a:endParaRPr lang="en-US"/>
          </a:p>
        </p:txBody>
      </p:sp>
    </p:spTree>
    <p:extLst>
      <p:ext uri="{BB962C8B-B14F-4D97-AF65-F5344CB8AC3E}">
        <p14:creationId xmlns:p14="http://schemas.microsoft.com/office/powerpoint/2010/main" val="4111208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74D1495A-DD81-44F4-9F54-1F39867BF2D9}" type="slidenum">
              <a:rPr lang="en-US" smtClean="0"/>
              <a:t>10</a:t>
            </a:fld>
            <a:endParaRPr lang="en-US"/>
          </a:p>
        </p:txBody>
      </p:sp>
    </p:spTree>
    <p:extLst>
      <p:ext uri="{BB962C8B-B14F-4D97-AF65-F5344CB8AC3E}">
        <p14:creationId xmlns:p14="http://schemas.microsoft.com/office/powerpoint/2010/main" val="2069363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74D1495A-DD81-44F4-9F54-1F39867BF2D9}" type="slidenum">
              <a:rPr lang="en-US" smtClean="0"/>
              <a:t>11</a:t>
            </a:fld>
            <a:endParaRPr lang="en-US"/>
          </a:p>
        </p:txBody>
      </p:sp>
    </p:spTree>
    <p:extLst>
      <p:ext uri="{BB962C8B-B14F-4D97-AF65-F5344CB8AC3E}">
        <p14:creationId xmlns:p14="http://schemas.microsoft.com/office/powerpoint/2010/main" val="2069363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74D1495A-DD81-44F4-9F54-1F39867BF2D9}" type="slidenum">
              <a:rPr lang="en-US" smtClean="0"/>
              <a:t>12</a:t>
            </a:fld>
            <a:endParaRPr lang="en-US"/>
          </a:p>
        </p:txBody>
      </p:sp>
    </p:spTree>
    <p:extLst>
      <p:ext uri="{BB962C8B-B14F-4D97-AF65-F5344CB8AC3E}">
        <p14:creationId xmlns:p14="http://schemas.microsoft.com/office/powerpoint/2010/main" val="2069363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74D1495A-DD81-44F4-9F54-1F39867BF2D9}" type="slidenum">
              <a:rPr lang="en-US" smtClean="0"/>
              <a:t>13</a:t>
            </a:fld>
            <a:endParaRPr lang="en-US"/>
          </a:p>
        </p:txBody>
      </p:sp>
    </p:spTree>
    <p:extLst>
      <p:ext uri="{BB962C8B-B14F-4D97-AF65-F5344CB8AC3E}">
        <p14:creationId xmlns:p14="http://schemas.microsoft.com/office/powerpoint/2010/main" val="2069363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74D1495A-DD81-44F4-9F54-1F39867BF2D9}" type="slidenum">
              <a:rPr lang="en-US" smtClean="0"/>
              <a:t>14</a:t>
            </a:fld>
            <a:endParaRPr lang="en-US"/>
          </a:p>
        </p:txBody>
      </p:sp>
    </p:spTree>
    <p:extLst>
      <p:ext uri="{BB962C8B-B14F-4D97-AF65-F5344CB8AC3E}">
        <p14:creationId xmlns:p14="http://schemas.microsoft.com/office/powerpoint/2010/main" val="2069363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74D1495A-DD81-44F4-9F54-1F39867BF2D9}" type="slidenum">
              <a:rPr lang="en-US" smtClean="0"/>
              <a:t>15</a:t>
            </a:fld>
            <a:endParaRPr lang="en-US"/>
          </a:p>
        </p:txBody>
      </p:sp>
    </p:spTree>
    <p:extLst>
      <p:ext uri="{BB962C8B-B14F-4D97-AF65-F5344CB8AC3E}">
        <p14:creationId xmlns:p14="http://schemas.microsoft.com/office/powerpoint/2010/main" val="2069363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74D1495A-DD81-44F4-9F54-1F39867BF2D9}" type="slidenum">
              <a:rPr lang="en-US" smtClean="0"/>
              <a:t>16</a:t>
            </a:fld>
            <a:endParaRPr lang="en-US"/>
          </a:p>
        </p:txBody>
      </p:sp>
    </p:spTree>
    <p:extLst>
      <p:ext uri="{BB962C8B-B14F-4D97-AF65-F5344CB8AC3E}">
        <p14:creationId xmlns:p14="http://schemas.microsoft.com/office/powerpoint/2010/main" val="2069363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74D1495A-DD81-44F4-9F54-1F39867BF2D9}" type="slidenum">
              <a:rPr lang="en-US" smtClean="0"/>
              <a:t>17</a:t>
            </a:fld>
            <a:endParaRPr lang="en-US"/>
          </a:p>
        </p:txBody>
      </p:sp>
    </p:spTree>
    <p:extLst>
      <p:ext uri="{BB962C8B-B14F-4D97-AF65-F5344CB8AC3E}">
        <p14:creationId xmlns:p14="http://schemas.microsoft.com/office/powerpoint/2010/main" val="2069363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74D1495A-DD81-44F4-9F54-1F39867BF2D9}" type="slidenum">
              <a:rPr lang="en-US" smtClean="0"/>
              <a:t>18</a:t>
            </a:fld>
            <a:endParaRPr lang="en-US"/>
          </a:p>
        </p:txBody>
      </p:sp>
    </p:spTree>
    <p:extLst>
      <p:ext uri="{BB962C8B-B14F-4D97-AF65-F5344CB8AC3E}">
        <p14:creationId xmlns:p14="http://schemas.microsoft.com/office/powerpoint/2010/main" val="2069363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74D1495A-DD81-44F4-9F54-1F39867BF2D9}" type="slidenum">
              <a:rPr lang="en-US" smtClean="0"/>
              <a:t>19</a:t>
            </a:fld>
            <a:endParaRPr lang="en-US"/>
          </a:p>
        </p:txBody>
      </p:sp>
    </p:spTree>
    <p:extLst>
      <p:ext uri="{BB962C8B-B14F-4D97-AF65-F5344CB8AC3E}">
        <p14:creationId xmlns:p14="http://schemas.microsoft.com/office/powerpoint/2010/main" val="2069363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74D1495A-DD81-44F4-9F54-1F39867BF2D9}" type="slidenum">
              <a:rPr lang="en-US" smtClean="0"/>
              <a:t>2</a:t>
            </a:fld>
            <a:endParaRPr lang="en-US"/>
          </a:p>
        </p:txBody>
      </p:sp>
    </p:spTree>
    <p:extLst>
      <p:ext uri="{BB962C8B-B14F-4D97-AF65-F5344CB8AC3E}">
        <p14:creationId xmlns:p14="http://schemas.microsoft.com/office/powerpoint/2010/main" val="2636504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74D1495A-DD81-44F4-9F54-1F39867BF2D9}" type="slidenum">
              <a:rPr lang="en-US" smtClean="0"/>
              <a:t>20</a:t>
            </a:fld>
            <a:endParaRPr lang="en-US"/>
          </a:p>
        </p:txBody>
      </p:sp>
    </p:spTree>
    <p:extLst>
      <p:ext uri="{BB962C8B-B14F-4D97-AF65-F5344CB8AC3E}">
        <p14:creationId xmlns:p14="http://schemas.microsoft.com/office/powerpoint/2010/main" val="2069363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74D1495A-DD81-44F4-9F54-1F39867BF2D9}" type="slidenum">
              <a:rPr lang="en-US" smtClean="0"/>
              <a:t>21</a:t>
            </a:fld>
            <a:endParaRPr lang="en-US"/>
          </a:p>
        </p:txBody>
      </p:sp>
    </p:spTree>
    <p:extLst>
      <p:ext uri="{BB962C8B-B14F-4D97-AF65-F5344CB8AC3E}">
        <p14:creationId xmlns:p14="http://schemas.microsoft.com/office/powerpoint/2010/main" val="2069363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74D1495A-DD81-44F4-9F54-1F39867BF2D9}" type="slidenum">
              <a:rPr lang="en-US" smtClean="0"/>
              <a:t>22</a:t>
            </a:fld>
            <a:endParaRPr lang="en-US"/>
          </a:p>
        </p:txBody>
      </p:sp>
    </p:spTree>
    <p:extLst>
      <p:ext uri="{BB962C8B-B14F-4D97-AF65-F5344CB8AC3E}">
        <p14:creationId xmlns:p14="http://schemas.microsoft.com/office/powerpoint/2010/main" val="2069363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74D1495A-DD81-44F4-9F54-1F39867BF2D9}" type="slidenum">
              <a:rPr lang="en-US" smtClean="0"/>
              <a:t>23</a:t>
            </a:fld>
            <a:endParaRPr lang="en-US"/>
          </a:p>
        </p:txBody>
      </p:sp>
    </p:spTree>
    <p:extLst>
      <p:ext uri="{BB962C8B-B14F-4D97-AF65-F5344CB8AC3E}">
        <p14:creationId xmlns:p14="http://schemas.microsoft.com/office/powerpoint/2010/main" val="2069363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74D1495A-DD81-44F4-9F54-1F39867BF2D9}" type="slidenum">
              <a:rPr lang="en-US" smtClean="0"/>
              <a:t>24</a:t>
            </a:fld>
            <a:endParaRPr lang="en-US"/>
          </a:p>
        </p:txBody>
      </p:sp>
    </p:spTree>
    <p:extLst>
      <p:ext uri="{BB962C8B-B14F-4D97-AF65-F5344CB8AC3E}">
        <p14:creationId xmlns:p14="http://schemas.microsoft.com/office/powerpoint/2010/main" val="2069363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74D1495A-DD81-44F4-9F54-1F39867BF2D9}" type="slidenum">
              <a:rPr lang="en-US" smtClean="0"/>
              <a:t>25</a:t>
            </a:fld>
            <a:endParaRPr lang="en-US"/>
          </a:p>
        </p:txBody>
      </p:sp>
    </p:spTree>
    <p:extLst>
      <p:ext uri="{BB962C8B-B14F-4D97-AF65-F5344CB8AC3E}">
        <p14:creationId xmlns:p14="http://schemas.microsoft.com/office/powerpoint/2010/main" val="2069363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74D1495A-DD81-44F4-9F54-1F39867BF2D9}" type="slidenum">
              <a:rPr lang="en-US" smtClean="0"/>
              <a:t>26</a:t>
            </a:fld>
            <a:endParaRPr lang="en-US"/>
          </a:p>
        </p:txBody>
      </p:sp>
    </p:spTree>
    <p:extLst>
      <p:ext uri="{BB962C8B-B14F-4D97-AF65-F5344CB8AC3E}">
        <p14:creationId xmlns:p14="http://schemas.microsoft.com/office/powerpoint/2010/main" val="2069363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74D1495A-DD81-44F4-9F54-1F39867BF2D9}" type="slidenum">
              <a:rPr lang="en-US" smtClean="0"/>
              <a:t>27</a:t>
            </a:fld>
            <a:endParaRPr lang="en-US"/>
          </a:p>
        </p:txBody>
      </p:sp>
    </p:spTree>
    <p:extLst>
      <p:ext uri="{BB962C8B-B14F-4D97-AF65-F5344CB8AC3E}">
        <p14:creationId xmlns:p14="http://schemas.microsoft.com/office/powerpoint/2010/main" val="2069363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74D1495A-DD81-44F4-9F54-1F39867BF2D9}" type="slidenum">
              <a:rPr lang="en-US" smtClean="0"/>
              <a:t>28</a:t>
            </a:fld>
            <a:endParaRPr lang="en-US"/>
          </a:p>
        </p:txBody>
      </p:sp>
    </p:spTree>
    <p:extLst>
      <p:ext uri="{BB962C8B-B14F-4D97-AF65-F5344CB8AC3E}">
        <p14:creationId xmlns:p14="http://schemas.microsoft.com/office/powerpoint/2010/main" val="20693632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74D1495A-DD81-44F4-9F54-1F39867BF2D9}" type="slidenum">
              <a:rPr lang="en-US" smtClean="0"/>
              <a:t>29</a:t>
            </a:fld>
            <a:endParaRPr lang="en-US"/>
          </a:p>
        </p:txBody>
      </p:sp>
    </p:spTree>
    <p:extLst>
      <p:ext uri="{BB962C8B-B14F-4D97-AF65-F5344CB8AC3E}">
        <p14:creationId xmlns:p14="http://schemas.microsoft.com/office/powerpoint/2010/main" val="2193901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74D1495A-DD81-44F4-9F54-1F39867BF2D9}" type="slidenum">
              <a:rPr lang="en-US" smtClean="0"/>
              <a:t>3</a:t>
            </a:fld>
            <a:endParaRPr lang="en-US"/>
          </a:p>
        </p:txBody>
      </p:sp>
    </p:spTree>
    <p:extLst>
      <p:ext uri="{BB962C8B-B14F-4D97-AF65-F5344CB8AC3E}">
        <p14:creationId xmlns:p14="http://schemas.microsoft.com/office/powerpoint/2010/main" val="2069363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74D1495A-DD81-44F4-9F54-1F39867BF2D9}" type="slidenum">
              <a:rPr lang="en-US" smtClean="0"/>
              <a:t>4</a:t>
            </a:fld>
            <a:endParaRPr lang="en-US"/>
          </a:p>
        </p:txBody>
      </p:sp>
    </p:spTree>
    <p:extLst>
      <p:ext uri="{BB962C8B-B14F-4D97-AF65-F5344CB8AC3E}">
        <p14:creationId xmlns:p14="http://schemas.microsoft.com/office/powerpoint/2010/main" val="2069363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74D1495A-DD81-44F4-9F54-1F39867BF2D9}" type="slidenum">
              <a:rPr lang="en-US" smtClean="0"/>
              <a:t>5</a:t>
            </a:fld>
            <a:endParaRPr lang="en-US"/>
          </a:p>
        </p:txBody>
      </p:sp>
    </p:spTree>
    <p:extLst>
      <p:ext uri="{BB962C8B-B14F-4D97-AF65-F5344CB8AC3E}">
        <p14:creationId xmlns:p14="http://schemas.microsoft.com/office/powerpoint/2010/main" val="2069363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74D1495A-DD81-44F4-9F54-1F39867BF2D9}" type="slidenum">
              <a:rPr lang="en-US" smtClean="0"/>
              <a:t>6</a:t>
            </a:fld>
            <a:endParaRPr lang="en-US"/>
          </a:p>
        </p:txBody>
      </p:sp>
    </p:spTree>
    <p:extLst>
      <p:ext uri="{BB962C8B-B14F-4D97-AF65-F5344CB8AC3E}">
        <p14:creationId xmlns:p14="http://schemas.microsoft.com/office/powerpoint/2010/main" val="2069363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74D1495A-DD81-44F4-9F54-1F39867BF2D9}" type="slidenum">
              <a:rPr lang="en-US" smtClean="0"/>
              <a:t>7</a:t>
            </a:fld>
            <a:endParaRPr lang="en-US"/>
          </a:p>
        </p:txBody>
      </p:sp>
    </p:spTree>
    <p:extLst>
      <p:ext uri="{BB962C8B-B14F-4D97-AF65-F5344CB8AC3E}">
        <p14:creationId xmlns:p14="http://schemas.microsoft.com/office/powerpoint/2010/main" val="2069363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74D1495A-DD81-44F4-9F54-1F39867BF2D9}" type="slidenum">
              <a:rPr lang="en-US" smtClean="0"/>
              <a:t>8</a:t>
            </a:fld>
            <a:endParaRPr lang="en-US"/>
          </a:p>
        </p:txBody>
      </p:sp>
    </p:spTree>
    <p:extLst>
      <p:ext uri="{BB962C8B-B14F-4D97-AF65-F5344CB8AC3E}">
        <p14:creationId xmlns:p14="http://schemas.microsoft.com/office/powerpoint/2010/main" val="2069363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74D1495A-DD81-44F4-9F54-1F39867BF2D9}" type="slidenum">
              <a:rPr lang="en-US" smtClean="0"/>
              <a:t>9</a:t>
            </a:fld>
            <a:endParaRPr lang="en-US"/>
          </a:p>
        </p:txBody>
      </p:sp>
    </p:spTree>
    <p:extLst>
      <p:ext uri="{BB962C8B-B14F-4D97-AF65-F5344CB8AC3E}">
        <p14:creationId xmlns:p14="http://schemas.microsoft.com/office/powerpoint/2010/main" val="2069363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E2C88-6C8F-484D-AF69-578F576B1F44}" type="slidenum">
              <a:rPr lang="en-US" smtClean="0"/>
              <a:pPr/>
              <a:t>‹#›</a:t>
            </a:fld>
            <a:endParaRPr lang="en-US"/>
          </a:p>
        </p:txBody>
      </p:sp>
    </p:spTree>
    <p:extLst>
      <p:ext uri="{BB962C8B-B14F-4D97-AF65-F5344CB8AC3E}">
        <p14:creationId xmlns:p14="http://schemas.microsoft.com/office/powerpoint/2010/main" val="389515411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E2C88-6C8F-484D-AF69-578F576B1F44}" type="slidenum">
              <a:rPr lang="en-US" smtClean="0"/>
              <a:pPr/>
              <a:t>‹#›</a:t>
            </a:fld>
            <a:endParaRPr lang="en-US"/>
          </a:p>
        </p:txBody>
      </p:sp>
    </p:spTree>
    <p:extLst>
      <p:ext uri="{BB962C8B-B14F-4D97-AF65-F5344CB8AC3E}">
        <p14:creationId xmlns:p14="http://schemas.microsoft.com/office/powerpoint/2010/main" val="413193071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8"/>
            <a:ext cx="36576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12800" y="274648"/>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E2C88-6C8F-484D-AF69-578F576B1F44}" type="slidenum">
              <a:rPr lang="en-US" smtClean="0"/>
              <a:pPr/>
              <a:t>‹#›</a:t>
            </a:fld>
            <a:endParaRPr lang="en-US"/>
          </a:p>
        </p:txBody>
      </p:sp>
    </p:spTree>
    <p:extLst>
      <p:ext uri="{BB962C8B-B14F-4D97-AF65-F5344CB8AC3E}">
        <p14:creationId xmlns:p14="http://schemas.microsoft.com/office/powerpoint/2010/main" val="168193158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18935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0" y="0"/>
            <a:ext cx="12192000" cy="6858000"/>
          </a:xfrm>
        </p:spPr>
        <p:txBody>
          <a:bodyPr/>
          <a:lstStyle>
            <a:lvl1pPr marL="0" indent="0" algn="ctr">
              <a:buNone/>
              <a:defRPr/>
            </a:lvl1pPr>
          </a:lstStyle>
          <a:p>
            <a:endParaRPr lang="id-ID"/>
          </a:p>
        </p:txBody>
      </p:sp>
    </p:spTree>
    <p:extLst>
      <p:ext uri="{BB962C8B-B14F-4D97-AF65-F5344CB8AC3E}">
        <p14:creationId xmlns:p14="http://schemas.microsoft.com/office/powerpoint/2010/main" val="28336493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9" name="Picture Placeholder 2"/>
          <p:cNvSpPr>
            <a:spLocks noGrp="1"/>
          </p:cNvSpPr>
          <p:nvPr>
            <p:ph type="pic" sz="quarter" idx="16"/>
          </p:nvPr>
        </p:nvSpPr>
        <p:spPr>
          <a:xfrm>
            <a:off x="1395515" y="2080563"/>
            <a:ext cx="2642616" cy="3408440"/>
          </a:xfrm>
        </p:spPr>
        <p:txBody>
          <a:bodyPr anchor="t"/>
          <a:lstStyle>
            <a:lvl1pPr marL="0" indent="0" algn="ctr">
              <a:buNone/>
              <a:defRPr/>
            </a:lvl1pPr>
          </a:lstStyle>
          <a:p>
            <a:endParaRPr lang="id-ID"/>
          </a:p>
        </p:txBody>
      </p:sp>
      <p:sp>
        <p:nvSpPr>
          <p:cNvPr id="13" name="Rounded Rectangle 12"/>
          <p:cNvSpPr/>
          <p:nvPr userDrawn="1"/>
        </p:nvSpPr>
        <p:spPr>
          <a:xfrm>
            <a:off x="-410316" y="372774"/>
            <a:ext cx="654392" cy="298739"/>
          </a:xfrm>
          <a:prstGeom prst="roundRect">
            <a:avLst>
              <a:gd name="adj" fmla="val 5000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endParaRPr lang="id-ID" dirty="0"/>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endParaRPr lang="id-ID" dirty="0"/>
          </a:p>
        </p:txBody>
      </p:sp>
    </p:spTree>
    <p:extLst>
      <p:ext uri="{BB962C8B-B14F-4D97-AF65-F5344CB8AC3E}">
        <p14:creationId xmlns:p14="http://schemas.microsoft.com/office/powerpoint/2010/main" val="143355308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1621498" y="1888277"/>
            <a:ext cx="1440000" cy="1440000"/>
          </a:xfrm>
          <a:prstGeom prst="ellipse">
            <a:avLst/>
          </a:prstGeom>
        </p:spPr>
        <p:txBody>
          <a:bodyPr anchor="ctr">
            <a:normAutofit/>
          </a:bodyPr>
          <a:lstStyle>
            <a:lvl1pPr marL="0" indent="0" algn="ctr">
              <a:buNone/>
              <a:defRPr sz="1800"/>
            </a:lvl1pPr>
          </a:lstStyle>
          <a:p>
            <a:endParaRPr lang="id-ID" dirty="0"/>
          </a:p>
        </p:txBody>
      </p:sp>
      <p:sp>
        <p:nvSpPr>
          <p:cNvPr id="16" name="Picture Placeholder 2"/>
          <p:cNvSpPr>
            <a:spLocks noGrp="1"/>
          </p:cNvSpPr>
          <p:nvPr>
            <p:ph type="pic" sz="quarter" idx="16"/>
          </p:nvPr>
        </p:nvSpPr>
        <p:spPr>
          <a:xfrm>
            <a:off x="4095649" y="1888277"/>
            <a:ext cx="1440000" cy="1440000"/>
          </a:xfrm>
          <a:prstGeom prst="ellipse">
            <a:avLst/>
          </a:prstGeom>
        </p:spPr>
        <p:txBody>
          <a:bodyPr anchor="ctr">
            <a:normAutofit/>
          </a:bodyPr>
          <a:lstStyle>
            <a:lvl1pPr marL="0" indent="0" algn="ctr">
              <a:buNone/>
              <a:defRPr sz="1800"/>
            </a:lvl1pPr>
          </a:lstStyle>
          <a:p>
            <a:endParaRPr lang="id-ID" dirty="0"/>
          </a:p>
        </p:txBody>
      </p:sp>
      <p:sp>
        <p:nvSpPr>
          <p:cNvPr id="17" name="Picture Placeholder 2"/>
          <p:cNvSpPr>
            <a:spLocks noGrp="1"/>
          </p:cNvSpPr>
          <p:nvPr>
            <p:ph type="pic" sz="quarter" idx="17"/>
          </p:nvPr>
        </p:nvSpPr>
        <p:spPr>
          <a:xfrm>
            <a:off x="6569800" y="1888277"/>
            <a:ext cx="1440000" cy="1440000"/>
          </a:xfrm>
          <a:prstGeom prst="ellipse">
            <a:avLst/>
          </a:prstGeom>
        </p:spPr>
        <p:txBody>
          <a:bodyPr anchor="ctr">
            <a:normAutofit/>
          </a:bodyPr>
          <a:lstStyle>
            <a:lvl1pPr marL="0" indent="0" algn="ctr">
              <a:buNone/>
              <a:defRPr sz="1800"/>
            </a:lvl1pPr>
          </a:lstStyle>
          <a:p>
            <a:endParaRPr lang="id-ID"/>
          </a:p>
        </p:txBody>
      </p:sp>
      <p:sp>
        <p:nvSpPr>
          <p:cNvPr id="18" name="Picture Placeholder 2"/>
          <p:cNvSpPr>
            <a:spLocks noGrp="1"/>
          </p:cNvSpPr>
          <p:nvPr>
            <p:ph type="pic" sz="quarter" idx="18"/>
          </p:nvPr>
        </p:nvSpPr>
        <p:spPr>
          <a:xfrm>
            <a:off x="9043951" y="1888277"/>
            <a:ext cx="1440000" cy="1440000"/>
          </a:xfrm>
          <a:prstGeom prst="ellipse">
            <a:avLst/>
          </a:prstGeom>
        </p:spPr>
        <p:txBody>
          <a:bodyPr anchor="ctr">
            <a:normAutofit/>
          </a:bodyPr>
          <a:lstStyle>
            <a:lvl1pPr marL="0" indent="0" algn="ctr">
              <a:buNone/>
              <a:defRPr sz="1800"/>
            </a:lvl1pPr>
          </a:lstStyle>
          <a:p>
            <a:endParaRPr lang="id-ID"/>
          </a:p>
        </p:txBody>
      </p:sp>
      <p:sp>
        <p:nvSpPr>
          <p:cNvPr id="13" name="Rounded Rectangle 12"/>
          <p:cNvSpPr/>
          <p:nvPr userDrawn="1"/>
        </p:nvSpPr>
        <p:spPr>
          <a:xfrm>
            <a:off x="-410316" y="372774"/>
            <a:ext cx="654392" cy="298739"/>
          </a:xfrm>
          <a:prstGeom prst="roundRect">
            <a:avLst>
              <a:gd name="adj" fmla="val 5000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endParaRPr lang="id-ID" dirty="0"/>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endParaRPr lang="id-ID" dirty="0"/>
          </a:p>
        </p:txBody>
      </p:sp>
    </p:spTree>
    <p:extLst>
      <p:ext uri="{BB962C8B-B14F-4D97-AF65-F5344CB8AC3E}">
        <p14:creationId xmlns:p14="http://schemas.microsoft.com/office/powerpoint/2010/main" val="10320740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13" name="Rounded Rectangle 12"/>
          <p:cNvSpPr/>
          <p:nvPr userDrawn="1"/>
        </p:nvSpPr>
        <p:spPr>
          <a:xfrm>
            <a:off x="-410316" y="372774"/>
            <a:ext cx="654392" cy="298739"/>
          </a:xfrm>
          <a:prstGeom prst="roundRect">
            <a:avLst>
              <a:gd name="adj" fmla="val 5000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endParaRPr lang="id-ID" dirty="0"/>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a:t>
            </a:fld>
            <a:endParaRPr lang="en-US" dirty="0"/>
          </a:p>
        </p:txBody>
      </p:sp>
      <p:sp>
        <p:nvSpPr>
          <p:cNvPr id="8" name="Picture Placeholder 2"/>
          <p:cNvSpPr>
            <a:spLocks noGrp="1"/>
          </p:cNvSpPr>
          <p:nvPr>
            <p:ph type="pic" sz="quarter" idx="16"/>
          </p:nvPr>
        </p:nvSpPr>
        <p:spPr>
          <a:xfrm>
            <a:off x="333375" y="1071418"/>
            <a:ext cx="5657711" cy="5786582"/>
          </a:xfrm>
        </p:spPr>
        <p:txBody>
          <a:bodyPr anchor="t"/>
          <a:lstStyle>
            <a:lvl1pPr marL="0" indent="0" algn="ctr">
              <a:buNone/>
              <a:defRPr/>
            </a:lvl1pPr>
          </a:lstStyle>
          <a:p>
            <a:endParaRPr lang="id-ID"/>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endParaRPr lang="id-ID" dirty="0"/>
          </a:p>
        </p:txBody>
      </p:sp>
    </p:spTree>
    <p:extLst>
      <p:ext uri="{BB962C8B-B14F-4D97-AF65-F5344CB8AC3E}">
        <p14:creationId xmlns:p14="http://schemas.microsoft.com/office/powerpoint/2010/main" val="268466761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11" name="Picture Placeholder 2"/>
          <p:cNvSpPr>
            <a:spLocks noGrp="1"/>
          </p:cNvSpPr>
          <p:nvPr>
            <p:ph type="pic" sz="quarter" idx="15"/>
          </p:nvPr>
        </p:nvSpPr>
        <p:spPr>
          <a:xfrm>
            <a:off x="1453007" y="1702131"/>
            <a:ext cx="1881899" cy="1881899"/>
          </a:xfrm>
          <a:prstGeom prst="ellipse">
            <a:avLst/>
          </a:prstGeom>
        </p:spPr>
        <p:txBody>
          <a:bodyPr anchor="ctr"/>
          <a:lstStyle>
            <a:lvl1pPr marL="0" indent="0" algn="ctr">
              <a:buNone/>
              <a:defRPr/>
            </a:lvl1pPr>
          </a:lstStyle>
          <a:p>
            <a:endParaRPr lang="id-ID" dirty="0"/>
          </a:p>
        </p:txBody>
      </p:sp>
      <p:sp>
        <p:nvSpPr>
          <p:cNvPr id="3" name="Picture Placeholder 2"/>
          <p:cNvSpPr>
            <a:spLocks noGrp="1"/>
          </p:cNvSpPr>
          <p:nvPr>
            <p:ph type="pic" sz="quarter" idx="16"/>
          </p:nvPr>
        </p:nvSpPr>
        <p:spPr>
          <a:xfrm>
            <a:off x="6389065" y="1702131"/>
            <a:ext cx="1881810" cy="1882444"/>
          </a:xfrm>
          <a:prstGeom prst="ellipse">
            <a:avLst/>
          </a:prstGeom>
        </p:spPr>
        <p:txBody>
          <a:bodyPr anchor="ctr"/>
          <a:lstStyle>
            <a:lvl1pPr marL="0" indent="0" algn="ctr">
              <a:buNone/>
              <a:defRPr/>
            </a:lvl1pPr>
          </a:lstStyle>
          <a:p>
            <a:endParaRPr lang="id-ID" dirty="0"/>
          </a:p>
        </p:txBody>
      </p:sp>
      <p:sp>
        <p:nvSpPr>
          <p:cNvPr id="13" name="Rounded Rectangle 12"/>
          <p:cNvSpPr/>
          <p:nvPr userDrawn="1"/>
        </p:nvSpPr>
        <p:spPr>
          <a:xfrm>
            <a:off x="-410316" y="372774"/>
            <a:ext cx="654392" cy="298739"/>
          </a:xfrm>
          <a:prstGeom prst="roundRect">
            <a:avLst>
              <a:gd name="adj" fmla="val 5000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endParaRPr lang="id-ID" dirty="0"/>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endParaRPr lang="id-ID" dirty="0"/>
          </a:p>
        </p:txBody>
      </p:sp>
    </p:spTree>
    <p:extLst>
      <p:ext uri="{BB962C8B-B14F-4D97-AF65-F5344CB8AC3E}">
        <p14:creationId xmlns:p14="http://schemas.microsoft.com/office/powerpoint/2010/main" val="159626268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6_Title Slide">
    <p:spTree>
      <p:nvGrpSpPr>
        <p:cNvPr id="1" name=""/>
        <p:cNvGrpSpPr/>
        <p:nvPr/>
      </p:nvGrpSpPr>
      <p:grpSpPr>
        <a:xfrm>
          <a:off x="0" y="0"/>
          <a:ext cx="0" cy="0"/>
          <a:chOff x="0" y="0"/>
          <a:chExt cx="0" cy="0"/>
        </a:xfrm>
      </p:grpSpPr>
      <p:sp>
        <p:nvSpPr>
          <p:cNvPr id="18" name="Picture Placeholder 2"/>
          <p:cNvSpPr>
            <a:spLocks noGrp="1"/>
          </p:cNvSpPr>
          <p:nvPr>
            <p:ph type="pic" sz="quarter" idx="23"/>
          </p:nvPr>
        </p:nvSpPr>
        <p:spPr>
          <a:xfrm>
            <a:off x="1302512" y="1571621"/>
            <a:ext cx="957262" cy="957262"/>
          </a:xfrm>
          <a:prstGeom prst="ellipse">
            <a:avLst/>
          </a:prstGeom>
        </p:spPr>
        <p:txBody>
          <a:bodyPr anchor="t">
            <a:normAutofit/>
          </a:bodyPr>
          <a:lstStyle>
            <a:lvl1pPr marL="0" indent="0" algn="ctr">
              <a:buNone/>
              <a:defRPr sz="1400"/>
            </a:lvl1pPr>
          </a:lstStyle>
          <a:p>
            <a:endParaRPr lang="id-ID" dirty="0"/>
          </a:p>
        </p:txBody>
      </p:sp>
      <p:sp>
        <p:nvSpPr>
          <p:cNvPr id="19" name="Picture Placeholder 2"/>
          <p:cNvSpPr>
            <a:spLocks noGrp="1"/>
          </p:cNvSpPr>
          <p:nvPr>
            <p:ph type="pic" sz="quarter" idx="24"/>
          </p:nvPr>
        </p:nvSpPr>
        <p:spPr>
          <a:xfrm>
            <a:off x="3458019" y="1571621"/>
            <a:ext cx="957262" cy="957262"/>
          </a:xfrm>
          <a:prstGeom prst="ellipse">
            <a:avLst/>
          </a:prstGeom>
        </p:spPr>
        <p:txBody>
          <a:bodyPr anchor="t">
            <a:normAutofit/>
          </a:bodyPr>
          <a:lstStyle>
            <a:lvl1pPr marL="0" indent="0" algn="ctr">
              <a:buNone/>
              <a:defRPr sz="1400"/>
            </a:lvl1pPr>
          </a:lstStyle>
          <a:p>
            <a:endParaRPr lang="id-ID" dirty="0"/>
          </a:p>
        </p:txBody>
      </p:sp>
      <p:sp>
        <p:nvSpPr>
          <p:cNvPr id="20" name="Picture Placeholder 2"/>
          <p:cNvSpPr>
            <a:spLocks noGrp="1"/>
          </p:cNvSpPr>
          <p:nvPr>
            <p:ph type="pic" sz="quarter" idx="25"/>
          </p:nvPr>
        </p:nvSpPr>
        <p:spPr>
          <a:xfrm>
            <a:off x="5615232" y="1571621"/>
            <a:ext cx="957262" cy="957262"/>
          </a:xfrm>
          <a:prstGeom prst="ellipse">
            <a:avLst/>
          </a:prstGeom>
        </p:spPr>
        <p:txBody>
          <a:bodyPr anchor="t">
            <a:normAutofit/>
          </a:bodyPr>
          <a:lstStyle>
            <a:lvl1pPr marL="0" indent="0" algn="ctr">
              <a:buNone/>
              <a:defRPr sz="1400"/>
            </a:lvl1pPr>
          </a:lstStyle>
          <a:p>
            <a:endParaRPr lang="id-ID" dirty="0"/>
          </a:p>
        </p:txBody>
      </p:sp>
      <p:sp>
        <p:nvSpPr>
          <p:cNvPr id="21" name="Picture Placeholder 2"/>
          <p:cNvSpPr>
            <a:spLocks noGrp="1"/>
          </p:cNvSpPr>
          <p:nvPr>
            <p:ph type="pic" sz="quarter" idx="26"/>
          </p:nvPr>
        </p:nvSpPr>
        <p:spPr>
          <a:xfrm>
            <a:off x="6923826" y="1571621"/>
            <a:ext cx="957262" cy="957262"/>
          </a:xfrm>
          <a:prstGeom prst="ellipse">
            <a:avLst/>
          </a:prstGeom>
        </p:spPr>
        <p:txBody>
          <a:bodyPr anchor="t">
            <a:normAutofit/>
          </a:bodyPr>
          <a:lstStyle>
            <a:lvl1pPr marL="0" indent="0" algn="ctr">
              <a:buNone/>
              <a:defRPr sz="1400"/>
            </a:lvl1pPr>
          </a:lstStyle>
          <a:p>
            <a:endParaRPr lang="id-ID" dirty="0"/>
          </a:p>
        </p:txBody>
      </p:sp>
      <p:sp>
        <p:nvSpPr>
          <p:cNvPr id="22" name="Picture Placeholder 2"/>
          <p:cNvSpPr>
            <a:spLocks noGrp="1"/>
          </p:cNvSpPr>
          <p:nvPr>
            <p:ph type="pic" sz="quarter" idx="27"/>
          </p:nvPr>
        </p:nvSpPr>
        <p:spPr>
          <a:xfrm>
            <a:off x="8212012" y="1571621"/>
            <a:ext cx="957262" cy="957262"/>
          </a:xfrm>
          <a:prstGeom prst="ellipse">
            <a:avLst/>
          </a:prstGeom>
        </p:spPr>
        <p:txBody>
          <a:bodyPr anchor="t">
            <a:normAutofit/>
          </a:bodyPr>
          <a:lstStyle>
            <a:lvl1pPr marL="0" indent="0" algn="ctr">
              <a:buNone/>
              <a:defRPr sz="1400"/>
            </a:lvl1pPr>
          </a:lstStyle>
          <a:p>
            <a:endParaRPr lang="id-ID" dirty="0"/>
          </a:p>
        </p:txBody>
      </p:sp>
      <p:sp>
        <p:nvSpPr>
          <p:cNvPr id="23" name="Picture Placeholder 2"/>
          <p:cNvSpPr>
            <a:spLocks noGrp="1"/>
          </p:cNvSpPr>
          <p:nvPr>
            <p:ph type="pic" sz="quarter" idx="28"/>
          </p:nvPr>
        </p:nvSpPr>
        <p:spPr>
          <a:xfrm>
            <a:off x="9939303" y="1571621"/>
            <a:ext cx="957262" cy="957262"/>
          </a:xfrm>
          <a:prstGeom prst="ellipse">
            <a:avLst/>
          </a:prstGeom>
        </p:spPr>
        <p:txBody>
          <a:bodyPr anchor="t">
            <a:normAutofit/>
          </a:bodyPr>
          <a:lstStyle>
            <a:lvl1pPr marL="0" indent="0" algn="ctr">
              <a:buNone/>
              <a:defRPr sz="1400"/>
            </a:lvl1pPr>
          </a:lstStyle>
          <a:p>
            <a:endParaRPr lang="id-ID" dirty="0"/>
          </a:p>
        </p:txBody>
      </p:sp>
      <p:sp>
        <p:nvSpPr>
          <p:cNvPr id="13" name="Rounded Rectangle 12"/>
          <p:cNvSpPr/>
          <p:nvPr userDrawn="1"/>
        </p:nvSpPr>
        <p:spPr>
          <a:xfrm>
            <a:off x="-410316" y="372774"/>
            <a:ext cx="654392" cy="298739"/>
          </a:xfrm>
          <a:prstGeom prst="roundRect">
            <a:avLst>
              <a:gd name="adj" fmla="val 5000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endParaRPr lang="id-ID" dirty="0"/>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endParaRPr lang="id-ID" dirty="0"/>
          </a:p>
        </p:txBody>
      </p:sp>
    </p:spTree>
    <p:extLst>
      <p:ext uri="{BB962C8B-B14F-4D97-AF65-F5344CB8AC3E}">
        <p14:creationId xmlns:p14="http://schemas.microsoft.com/office/powerpoint/2010/main" val="172315100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8_Title Slide">
    <p:spTree>
      <p:nvGrpSpPr>
        <p:cNvPr id="1" name=""/>
        <p:cNvGrpSpPr/>
        <p:nvPr/>
      </p:nvGrpSpPr>
      <p:grpSpPr>
        <a:xfrm>
          <a:off x="0" y="0"/>
          <a:ext cx="0" cy="0"/>
          <a:chOff x="0" y="0"/>
          <a:chExt cx="0" cy="0"/>
        </a:xfrm>
      </p:grpSpPr>
      <p:sp>
        <p:nvSpPr>
          <p:cNvPr id="9" name="Picture Placeholder 2"/>
          <p:cNvSpPr>
            <a:spLocks noGrp="1"/>
          </p:cNvSpPr>
          <p:nvPr>
            <p:ph type="pic" sz="quarter" idx="20"/>
          </p:nvPr>
        </p:nvSpPr>
        <p:spPr>
          <a:xfrm>
            <a:off x="4364425" y="2069567"/>
            <a:ext cx="3463151" cy="3463151"/>
          </a:xfrm>
          <a:prstGeom prst="ellipse">
            <a:avLst/>
          </a:prstGeom>
        </p:spPr>
        <p:txBody>
          <a:bodyPr anchor="t"/>
          <a:lstStyle>
            <a:lvl1pPr marL="0" indent="0" algn="ctr">
              <a:buNone/>
              <a:defRPr/>
            </a:lvl1pPr>
          </a:lstStyle>
          <a:p>
            <a:endParaRPr lang="id-ID"/>
          </a:p>
        </p:txBody>
      </p:sp>
      <p:sp>
        <p:nvSpPr>
          <p:cNvPr id="13" name="Rounded Rectangle 12"/>
          <p:cNvSpPr/>
          <p:nvPr userDrawn="1"/>
        </p:nvSpPr>
        <p:spPr>
          <a:xfrm>
            <a:off x="-410316" y="372774"/>
            <a:ext cx="654392" cy="298739"/>
          </a:xfrm>
          <a:prstGeom prst="roundRect">
            <a:avLst>
              <a:gd name="adj" fmla="val 5000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endParaRPr lang="id-ID" dirty="0"/>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endParaRPr lang="id-ID" dirty="0"/>
          </a:p>
        </p:txBody>
      </p:sp>
    </p:spTree>
    <p:extLst>
      <p:ext uri="{BB962C8B-B14F-4D97-AF65-F5344CB8AC3E}">
        <p14:creationId xmlns:p14="http://schemas.microsoft.com/office/powerpoint/2010/main" val="26780975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E2C88-6C8F-484D-AF69-578F576B1F44}" type="slidenum">
              <a:rPr lang="en-US" smtClean="0"/>
              <a:pPr/>
              <a:t>‹#›</a:t>
            </a:fld>
            <a:endParaRPr lang="en-US"/>
          </a:p>
        </p:txBody>
      </p:sp>
    </p:spTree>
    <p:extLst>
      <p:ext uri="{BB962C8B-B14F-4D97-AF65-F5344CB8AC3E}">
        <p14:creationId xmlns:p14="http://schemas.microsoft.com/office/powerpoint/2010/main" val="194371396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13" name="Rounded Rectangle 12"/>
          <p:cNvSpPr/>
          <p:nvPr userDrawn="1"/>
        </p:nvSpPr>
        <p:spPr>
          <a:xfrm>
            <a:off x="-410316" y="372774"/>
            <a:ext cx="654392" cy="298739"/>
          </a:xfrm>
          <a:prstGeom prst="roundRect">
            <a:avLst>
              <a:gd name="adj" fmla="val 5000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endParaRPr lang="id-ID" dirty="0"/>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endParaRPr lang="id-ID" dirty="0"/>
          </a:p>
        </p:txBody>
      </p:sp>
    </p:spTree>
    <p:extLst>
      <p:ext uri="{BB962C8B-B14F-4D97-AF65-F5344CB8AC3E}">
        <p14:creationId xmlns:p14="http://schemas.microsoft.com/office/powerpoint/2010/main" val="7204344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17" name="Picture Placeholder 4"/>
          <p:cNvSpPr>
            <a:spLocks noGrp="1"/>
          </p:cNvSpPr>
          <p:nvPr>
            <p:ph type="pic" sz="quarter" idx="15"/>
          </p:nvPr>
        </p:nvSpPr>
        <p:spPr>
          <a:xfrm>
            <a:off x="1430173" y="1399033"/>
            <a:ext cx="4643189" cy="3837942"/>
          </a:xfrm>
        </p:spPr>
        <p:txBody>
          <a:bodyPr anchor="t"/>
          <a:lstStyle>
            <a:lvl1pPr marL="0" indent="0" algn="ctr">
              <a:buNone/>
              <a:defRPr/>
            </a:lvl1pPr>
          </a:lstStyle>
          <a:p>
            <a:endParaRPr lang="id-ID" dirty="0"/>
          </a:p>
        </p:txBody>
      </p:sp>
      <p:sp>
        <p:nvSpPr>
          <p:cNvPr id="18" name="Picture Placeholder 4"/>
          <p:cNvSpPr>
            <a:spLocks noGrp="1"/>
          </p:cNvSpPr>
          <p:nvPr>
            <p:ph type="pic" sz="quarter" idx="16"/>
          </p:nvPr>
        </p:nvSpPr>
        <p:spPr>
          <a:xfrm>
            <a:off x="6118634" y="3348914"/>
            <a:ext cx="4643189" cy="1888060"/>
          </a:xfrm>
        </p:spPr>
        <p:txBody>
          <a:bodyPr anchor="t"/>
          <a:lstStyle>
            <a:lvl1pPr marL="0" indent="0" algn="ctr">
              <a:buNone/>
              <a:defRPr/>
            </a:lvl1pPr>
          </a:lstStyle>
          <a:p>
            <a:endParaRPr lang="id-ID" dirty="0"/>
          </a:p>
        </p:txBody>
      </p:sp>
      <p:sp>
        <p:nvSpPr>
          <p:cNvPr id="19" name="Picture Placeholder 4"/>
          <p:cNvSpPr>
            <a:spLocks noGrp="1"/>
          </p:cNvSpPr>
          <p:nvPr>
            <p:ph type="pic" sz="quarter" idx="17"/>
          </p:nvPr>
        </p:nvSpPr>
        <p:spPr>
          <a:xfrm>
            <a:off x="1" y="1399030"/>
            <a:ext cx="1384452" cy="1904163"/>
          </a:xfrm>
        </p:spPr>
        <p:txBody>
          <a:bodyPr anchor="t"/>
          <a:lstStyle>
            <a:lvl1pPr marL="0" indent="0" algn="ctr">
              <a:buNone/>
              <a:defRPr/>
            </a:lvl1pPr>
          </a:lstStyle>
          <a:p>
            <a:endParaRPr lang="id-ID" dirty="0"/>
          </a:p>
        </p:txBody>
      </p:sp>
      <p:sp>
        <p:nvSpPr>
          <p:cNvPr id="20" name="Picture Placeholder 4"/>
          <p:cNvSpPr>
            <a:spLocks noGrp="1"/>
          </p:cNvSpPr>
          <p:nvPr>
            <p:ph type="pic" sz="quarter" idx="18"/>
          </p:nvPr>
        </p:nvSpPr>
        <p:spPr>
          <a:xfrm>
            <a:off x="-2" y="3348913"/>
            <a:ext cx="1384452" cy="1888061"/>
          </a:xfrm>
        </p:spPr>
        <p:txBody>
          <a:bodyPr anchor="t"/>
          <a:lstStyle>
            <a:lvl1pPr marL="0" indent="0" algn="ctr">
              <a:buNone/>
              <a:defRPr/>
            </a:lvl1pPr>
          </a:lstStyle>
          <a:p>
            <a:endParaRPr lang="id-ID" dirty="0"/>
          </a:p>
        </p:txBody>
      </p:sp>
      <p:sp>
        <p:nvSpPr>
          <p:cNvPr id="21" name="Picture Placeholder 4"/>
          <p:cNvSpPr>
            <a:spLocks noGrp="1"/>
          </p:cNvSpPr>
          <p:nvPr>
            <p:ph type="pic" sz="quarter" idx="19"/>
          </p:nvPr>
        </p:nvSpPr>
        <p:spPr>
          <a:xfrm>
            <a:off x="10807097" y="1399030"/>
            <a:ext cx="1384452" cy="3837944"/>
          </a:xfrm>
        </p:spPr>
        <p:txBody>
          <a:bodyPr anchor="t"/>
          <a:lstStyle>
            <a:lvl1pPr marL="0" indent="0" algn="ctr">
              <a:buNone/>
              <a:defRPr/>
            </a:lvl1pPr>
          </a:lstStyle>
          <a:p>
            <a:endParaRPr lang="id-ID" dirty="0"/>
          </a:p>
        </p:txBody>
      </p:sp>
      <p:sp>
        <p:nvSpPr>
          <p:cNvPr id="13" name="Rounded Rectangle 12"/>
          <p:cNvSpPr/>
          <p:nvPr userDrawn="1"/>
        </p:nvSpPr>
        <p:spPr>
          <a:xfrm>
            <a:off x="-410316" y="372774"/>
            <a:ext cx="654392" cy="298739"/>
          </a:xfrm>
          <a:prstGeom prst="roundRect">
            <a:avLst>
              <a:gd name="adj" fmla="val 5000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endParaRPr lang="id-ID" dirty="0"/>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endParaRPr lang="id-ID" dirty="0"/>
          </a:p>
        </p:txBody>
      </p:sp>
    </p:spTree>
    <p:extLst>
      <p:ext uri="{BB962C8B-B14F-4D97-AF65-F5344CB8AC3E}">
        <p14:creationId xmlns:p14="http://schemas.microsoft.com/office/powerpoint/2010/main" val="421310597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1_Title Slid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7909317" y="1698005"/>
            <a:ext cx="2469365" cy="1840723"/>
          </a:xfrm>
        </p:spPr>
        <p:txBody>
          <a:bodyPr anchor="ctr"/>
          <a:lstStyle>
            <a:lvl1pPr marL="0" indent="0" algn="ctr">
              <a:buNone/>
              <a:defRPr/>
            </a:lvl1pPr>
          </a:lstStyle>
          <a:p>
            <a:endParaRPr lang="id-ID" dirty="0"/>
          </a:p>
        </p:txBody>
      </p:sp>
      <p:sp>
        <p:nvSpPr>
          <p:cNvPr id="4" name="Picture Placeholder 4"/>
          <p:cNvSpPr>
            <a:spLocks noGrp="1"/>
          </p:cNvSpPr>
          <p:nvPr>
            <p:ph type="pic" sz="quarter" idx="15"/>
          </p:nvPr>
        </p:nvSpPr>
        <p:spPr>
          <a:xfrm>
            <a:off x="1813318" y="1698005"/>
            <a:ext cx="2469365" cy="1840723"/>
          </a:xfrm>
        </p:spPr>
        <p:txBody>
          <a:bodyPr anchor="ctr"/>
          <a:lstStyle>
            <a:lvl1pPr marL="0" indent="0" algn="ctr">
              <a:buNone/>
              <a:defRPr/>
            </a:lvl1pPr>
          </a:lstStyle>
          <a:p>
            <a:endParaRPr lang="id-ID" dirty="0"/>
          </a:p>
        </p:txBody>
      </p:sp>
    </p:spTree>
    <p:extLst>
      <p:ext uri="{BB962C8B-B14F-4D97-AF65-F5344CB8AC3E}">
        <p14:creationId xmlns:p14="http://schemas.microsoft.com/office/powerpoint/2010/main" val="3114562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0_Title Slide">
    <p:spTree>
      <p:nvGrpSpPr>
        <p:cNvPr id="1" name=""/>
        <p:cNvGrpSpPr/>
        <p:nvPr/>
      </p:nvGrpSpPr>
      <p:grpSpPr>
        <a:xfrm>
          <a:off x="0" y="0"/>
          <a:ext cx="0" cy="0"/>
          <a:chOff x="0" y="0"/>
          <a:chExt cx="0" cy="0"/>
        </a:xfrm>
      </p:grpSpPr>
      <p:sp>
        <p:nvSpPr>
          <p:cNvPr id="9" name="Picture Placeholder 2"/>
          <p:cNvSpPr>
            <a:spLocks noGrp="1"/>
          </p:cNvSpPr>
          <p:nvPr>
            <p:ph type="pic" sz="quarter" idx="16"/>
          </p:nvPr>
        </p:nvSpPr>
        <p:spPr>
          <a:xfrm>
            <a:off x="0" y="0"/>
            <a:ext cx="6135880" cy="6858000"/>
          </a:xfrm>
        </p:spPr>
        <p:txBody>
          <a:bodyPr anchor="t"/>
          <a:lstStyle>
            <a:lvl1pPr marL="0" indent="0" algn="ctr">
              <a:buNone/>
              <a:defRPr/>
            </a:lvl1pPr>
          </a:lstStyle>
          <a:p>
            <a:endParaRPr lang="id-ID"/>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a:t>
            </a:fld>
            <a:endParaRPr lang="en-US" dirty="0"/>
          </a:p>
        </p:txBody>
      </p:sp>
    </p:spTree>
    <p:extLst>
      <p:ext uri="{BB962C8B-B14F-4D97-AF65-F5344CB8AC3E}">
        <p14:creationId xmlns:p14="http://schemas.microsoft.com/office/powerpoint/2010/main" val="263691704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9" name="Picture Placeholder 2"/>
          <p:cNvSpPr>
            <a:spLocks noGrp="1"/>
          </p:cNvSpPr>
          <p:nvPr>
            <p:ph type="pic" sz="quarter" idx="15"/>
          </p:nvPr>
        </p:nvSpPr>
        <p:spPr>
          <a:xfrm>
            <a:off x="1508760" y="2524510"/>
            <a:ext cx="4331207" cy="3345938"/>
          </a:xfrm>
        </p:spPr>
        <p:txBody>
          <a:bodyPr/>
          <a:lstStyle>
            <a:lvl1pPr marL="0" indent="0" algn="ctr">
              <a:buNone/>
              <a:defRPr/>
            </a:lvl1pPr>
          </a:lstStyle>
          <a:p>
            <a:endParaRPr lang="id-ID"/>
          </a:p>
        </p:txBody>
      </p:sp>
      <p:sp>
        <p:nvSpPr>
          <p:cNvPr id="13" name="Rounded Rectangle 12"/>
          <p:cNvSpPr/>
          <p:nvPr userDrawn="1"/>
        </p:nvSpPr>
        <p:spPr>
          <a:xfrm>
            <a:off x="-410316" y="372774"/>
            <a:ext cx="654392" cy="298739"/>
          </a:xfrm>
          <a:prstGeom prst="roundRect">
            <a:avLst>
              <a:gd name="adj" fmla="val 5000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endParaRPr lang="id-ID" dirty="0"/>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endParaRPr lang="id-ID" dirty="0"/>
          </a:p>
        </p:txBody>
      </p:sp>
    </p:spTree>
    <p:extLst>
      <p:ext uri="{BB962C8B-B14F-4D97-AF65-F5344CB8AC3E}">
        <p14:creationId xmlns:p14="http://schemas.microsoft.com/office/powerpoint/2010/main" val="112154155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9" name="Picture Placeholder 2"/>
          <p:cNvSpPr>
            <a:spLocks noGrp="1"/>
          </p:cNvSpPr>
          <p:nvPr>
            <p:ph type="pic" sz="quarter" idx="15"/>
          </p:nvPr>
        </p:nvSpPr>
        <p:spPr>
          <a:xfrm>
            <a:off x="6126479" y="1709928"/>
            <a:ext cx="4331207" cy="1993392"/>
          </a:xfrm>
        </p:spPr>
        <p:txBody>
          <a:bodyPr anchor="t"/>
          <a:lstStyle>
            <a:lvl1pPr marL="0" indent="0" algn="ctr">
              <a:buNone/>
              <a:defRPr/>
            </a:lvl1pPr>
          </a:lstStyle>
          <a:p>
            <a:endParaRPr lang="id-ID"/>
          </a:p>
        </p:txBody>
      </p:sp>
      <p:sp>
        <p:nvSpPr>
          <p:cNvPr id="13" name="Rounded Rectangle 12"/>
          <p:cNvSpPr/>
          <p:nvPr userDrawn="1"/>
        </p:nvSpPr>
        <p:spPr>
          <a:xfrm>
            <a:off x="-410316" y="372774"/>
            <a:ext cx="654392" cy="298739"/>
          </a:xfrm>
          <a:prstGeom prst="roundRect">
            <a:avLst>
              <a:gd name="adj" fmla="val 5000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endParaRPr lang="id-ID" dirty="0"/>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endParaRPr lang="id-ID" dirty="0"/>
          </a:p>
        </p:txBody>
      </p:sp>
    </p:spTree>
    <p:extLst>
      <p:ext uri="{BB962C8B-B14F-4D97-AF65-F5344CB8AC3E}">
        <p14:creationId xmlns:p14="http://schemas.microsoft.com/office/powerpoint/2010/main" val="49258836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0" y="1399032"/>
            <a:ext cx="4371267" cy="3145981"/>
          </a:xfrm>
        </p:spPr>
        <p:txBody>
          <a:bodyPr/>
          <a:lstStyle>
            <a:lvl1pPr marL="0" indent="0" algn="ctr">
              <a:buNone/>
              <a:defRPr/>
            </a:lvl1pPr>
          </a:lstStyle>
          <a:p>
            <a:endParaRPr lang="id-ID"/>
          </a:p>
        </p:txBody>
      </p:sp>
      <p:sp>
        <p:nvSpPr>
          <p:cNvPr id="13" name="Rounded Rectangle 12"/>
          <p:cNvSpPr/>
          <p:nvPr userDrawn="1"/>
        </p:nvSpPr>
        <p:spPr>
          <a:xfrm>
            <a:off x="-410316" y="372774"/>
            <a:ext cx="654392" cy="298739"/>
          </a:xfrm>
          <a:prstGeom prst="roundRect">
            <a:avLst>
              <a:gd name="adj" fmla="val 5000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Picture Placeholder 2"/>
          <p:cNvSpPr>
            <a:spLocks noGrp="1"/>
          </p:cNvSpPr>
          <p:nvPr>
            <p:ph type="pic" sz="quarter" idx="16"/>
          </p:nvPr>
        </p:nvSpPr>
        <p:spPr>
          <a:xfrm>
            <a:off x="7820733" y="1399032"/>
            <a:ext cx="4371267" cy="3145981"/>
          </a:xfrm>
        </p:spPr>
        <p:txBody>
          <a:bodyPr/>
          <a:lstStyle>
            <a:lvl1pPr marL="0" indent="0" algn="ctr">
              <a:buNone/>
              <a:defRPr/>
            </a:lvl1pPr>
          </a:lstStyle>
          <a:p>
            <a:endParaRPr lang="id-ID"/>
          </a:p>
        </p:txBody>
      </p:sp>
      <p:sp>
        <p:nvSpPr>
          <p:cNvPr id="9"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endParaRPr lang="id-ID" dirty="0"/>
          </a:p>
        </p:txBody>
      </p:sp>
      <p:sp>
        <p:nvSpPr>
          <p:cNvPr id="16" name="Rounded Rectangle 15"/>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8"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endParaRPr lang="id-ID" dirty="0"/>
          </a:p>
        </p:txBody>
      </p:sp>
    </p:spTree>
    <p:extLst>
      <p:ext uri="{BB962C8B-B14F-4D97-AF65-F5344CB8AC3E}">
        <p14:creationId xmlns:p14="http://schemas.microsoft.com/office/powerpoint/2010/main" val="66905195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
        <p:nvSpPr>
          <p:cNvPr id="20" name="Picture Placeholder 2"/>
          <p:cNvSpPr>
            <a:spLocks noGrp="1"/>
          </p:cNvSpPr>
          <p:nvPr>
            <p:ph type="pic" sz="quarter" idx="16"/>
          </p:nvPr>
        </p:nvSpPr>
        <p:spPr>
          <a:xfrm>
            <a:off x="780879" y="1626890"/>
            <a:ext cx="4054405" cy="2160000"/>
          </a:xfrm>
        </p:spPr>
        <p:txBody>
          <a:bodyPr anchor="t"/>
          <a:lstStyle>
            <a:lvl1pPr marL="0" indent="0" algn="ctr">
              <a:buNone/>
              <a:defRPr/>
            </a:lvl1pPr>
          </a:lstStyle>
          <a:p>
            <a:endParaRPr lang="id-ID"/>
          </a:p>
        </p:txBody>
      </p:sp>
      <p:sp>
        <p:nvSpPr>
          <p:cNvPr id="21" name="Picture Placeholder 2"/>
          <p:cNvSpPr>
            <a:spLocks noGrp="1"/>
          </p:cNvSpPr>
          <p:nvPr>
            <p:ph type="pic" sz="quarter" idx="17"/>
          </p:nvPr>
        </p:nvSpPr>
        <p:spPr>
          <a:xfrm>
            <a:off x="7356714" y="3855130"/>
            <a:ext cx="4054405" cy="2160000"/>
          </a:xfrm>
        </p:spPr>
        <p:txBody>
          <a:bodyPr anchor="t"/>
          <a:lstStyle>
            <a:lvl1pPr marL="0" indent="0" algn="ctr">
              <a:buNone/>
              <a:defRPr/>
            </a:lvl1pPr>
          </a:lstStyle>
          <a:p>
            <a:endParaRPr lang="id-ID"/>
          </a:p>
        </p:txBody>
      </p:sp>
      <p:sp>
        <p:nvSpPr>
          <p:cNvPr id="22" name="Picture Placeholder 2"/>
          <p:cNvSpPr>
            <a:spLocks noGrp="1"/>
          </p:cNvSpPr>
          <p:nvPr>
            <p:ph type="pic" sz="quarter" idx="18"/>
          </p:nvPr>
        </p:nvSpPr>
        <p:spPr>
          <a:xfrm>
            <a:off x="780880" y="3855130"/>
            <a:ext cx="1994552" cy="2160000"/>
          </a:xfrm>
        </p:spPr>
        <p:txBody>
          <a:bodyPr anchor="t"/>
          <a:lstStyle>
            <a:lvl1pPr marL="0" indent="0" algn="ctr">
              <a:buNone/>
              <a:defRPr/>
            </a:lvl1pPr>
          </a:lstStyle>
          <a:p>
            <a:endParaRPr lang="id-ID"/>
          </a:p>
        </p:txBody>
      </p:sp>
      <p:sp>
        <p:nvSpPr>
          <p:cNvPr id="24" name="Picture Placeholder 2"/>
          <p:cNvSpPr>
            <a:spLocks noGrp="1"/>
          </p:cNvSpPr>
          <p:nvPr>
            <p:ph type="pic" sz="quarter" idx="20"/>
          </p:nvPr>
        </p:nvSpPr>
        <p:spPr>
          <a:xfrm>
            <a:off x="7358219" y="1626890"/>
            <a:ext cx="1994552" cy="2160000"/>
          </a:xfrm>
        </p:spPr>
        <p:txBody>
          <a:bodyPr anchor="t"/>
          <a:lstStyle>
            <a:lvl1pPr marL="0" indent="0" algn="ctr">
              <a:buNone/>
              <a:defRPr/>
            </a:lvl1pPr>
          </a:lstStyle>
          <a:p>
            <a:endParaRPr lang="id-ID"/>
          </a:p>
        </p:txBody>
      </p:sp>
      <p:sp>
        <p:nvSpPr>
          <p:cNvPr id="30" name="Picture Placeholder 2"/>
          <p:cNvSpPr>
            <a:spLocks noGrp="1"/>
          </p:cNvSpPr>
          <p:nvPr>
            <p:ph type="pic" sz="quarter" idx="22"/>
          </p:nvPr>
        </p:nvSpPr>
        <p:spPr>
          <a:xfrm>
            <a:off x="4897577" y="1626890"/>
            <a:ext cx="2393838" cy="4388240"/>
          </a:xfrm>
        </p:spPr>
        <p:txBody>
          <a:bodyPr anchor="t"/>
          <a:lstStyle>
            <a:lvl1pPr marL="0" indent="0" algn="ctr">
              <a:buNone/>
              <a:defRPr/>
            </a:lvl1pPr>
          </a:lstStyle>
          <a:p>
            <a:endParaRPr lang="id-ID"/>
          </a:p>
        </p:txBody>
      </p:sp>
      <p:sp>
        <p:nvSpPr>
          <p:cNvPr id="13" name="Rounded Rectangle 12"/>
          <p:cNvSpPr/>
          <p:nvPr userDrawn="1"/>
        </p:nvSpPr>
        <p:spPr>
          <a:xfrm>
            <a:off x="-410316" y="372774"/>
            <a:ext cx="654392" cy="298739"/>
          </a:xfrm>
          <a:prstGeom prst="roundRect">
            <a:avLst>
              <a:gd name="adj" fmla="val 5000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endParaRPr lang="id-ID" dirty="0"/>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endParaRPr lang="id-ID" dirty="0"/>
          </a:p>
        </p:txBody>
      </p:sp>
    </p:spTree>
    <p:extLst>
      <p:ext uri="{BB962C8B-B14F-4D97-AF65-F5344CB8AC3E}">
        <p14:creationId xmlns:p14="http://schemas.microsoft.com/office/powerpoint/2010/main" val="373007275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
        <p:nvSpPr>
          <p:cNvPr id="18" name="Picture Placeholder 2"/>
          <p:cNvSpPr>
            <a:spLocks noGrp="1"/>
          </p:cNvSpPr>
          <p:nvPr>
            <p:ph type="pic" sz="quarter" idx="16"/>
          </p:nvPr>
        </p:nvSpPr>
        <p:spPr>
          <a:xfrm>
            <a:off x="1362131" y="1541720"/>
            <a:ext cx="2884062" cy="1626779"/>
          </a:xfrm>
        </p:spPr>
        <p:txBody>
          <a:bodyPr anchor="t"/>
          <a:lstStyle>
            <a:lvl1pPr marL="0" indent="0" algn="ctr">
              <a:buNone/>
              <a:defRPr/>
            </a:lvl1pPr>
          </a:lstStyle>
          <a:p>
            <a:endParaRPr lang="id-ID"/>
          </a:p>
        </p:txBody>
      </p:sp>
      <p:sp>
        <p:nvSpPr>
          <p:cNvPr id="19" name="Picture Placeholder 2"/>
          <p:cNvSpPr>
            <a:spLocks noGrp="1"/>
          </p:cNvSpPr>
          <p:nvPr>
            <p:ph type="pic" sz="quarter" idx="17"/>
          </p:nvPr>
        </p:nvSpPr>
        <p:spPr>
          <a:xfrm>
            <a:off x="4653970" y="1541720"/>
            <a:ext cx="2884062" cy="1626779"/>
          </a:xfrm>
        </p:spPr>
        <p:txBody>
          <a:bodyPr anchor="t"/>
          <a:lstStyle>
            <a:lvl1pPr marL="0" indent="0" algn="ctr">
              <a:buNone/>
              <a:defRPr/>
            </a:lvl1pPr>
          </a:lstStyle>
          <a:p>
            <a:endParaRPr lang="id-ID"/>
          </a:p>
        </p:txBody>
      </p:sp>
      <p:sp>
        <p:nvSpPr>
          <p:cNvPr id="20" name="Picture Placeholder 2"/>
          <p:cNvSpPr>
            <a:spLocks noGrp="1"/>
          </p:cNvSpPr>
          <p:nvPr>
            <p:ph type="pic" sz="quarter" idx="18"/>
          </p:nvPr>
        </p:nvSpPr>
        <p:spPr>
          <a:xfrm>
            <a:off x="7945809" y="1541720"/>
            <a:ext cx="2884062" cy="1626779"/>
          </a:xfrm>
        </p:spPr>
        <p:txBody>
          <a:bodyPr anchor="t"/>
          <a:lstStyle>
            <a:lvl1pPr marL="0" indent="0" algn="ctr">
              <a:buNone/>
              <a:defRPr/>
            </a:lvl1pPr>
          </a:lstStyle>
          <a:p>
            <a:endParaRPr lang="id-ID"/>
          </a:p>
        </p:txBody>
      </p:sp>
      <p:sp>
        <p:nvSpPr>
          <p:cNvPr id="25" name="Picture Placeholder 2"/>
          <p:cNvSpPr>
            <a:spLocks noGrp="1"/>
          </p:cNvSpPr>
          <p:nvPr>
            <p:ph type="pic" sz="quarter" idx="20"/>
          </p:nvPr>
        </p:nvSpPr>
        <p:spPr>
          <a:xfrm>
            <a:off x="4653970" y="4040763"/>
            <a:ext cx="2884062" cy="1626779"/>
          </a:xfrm>
        </p:spPr>
        <p:txBody>
          <a:bodyPr anchor="t"/>
          <a:lstStyle>
            <a:lvl1pPr marL="0" indent="0" algn="ctr">
              <a:buNone/>
              <a:defRPr/>
            </a:lvl1pPr>
          </a:lstStyle>
          <a:p>
            <a:endParaRPr lang="id-ID"/>
          </a:p>
        </p:txBody>
      </p:sp>
      <p:sp>
        <p:nvSpPr>
          <p:cNvPr id="24" name="Picture Placeholder 2"/>
          <p:cNvSpPr>
            <a:spLocks noGrp="1"/>
          </p:cNvSpPr>
          <p:nvPr>
            <p:ph type="pic" sz="quarter" idx="19"/>
          </p:nvPr>
        </p:nvSpPr>
        <p:spPr>
          <a:xfrm>
            <a:off x="1362131" y="4040763"/>
            <a:ext cx="2884062" cy="1626779"/>
          </a:xfrm>
        </p:spPr>
        <p:txBody>
          <a:bodyPr anchor="t"/>
          <a:lstStyle>
            <a:lvl1pPr marL="0" indent="0" algn="ctr">
              <a:buNone/>
              <a:defRPr/>
            </a:lvl1pPr>
          </a:lstStyle>
          <a:p>
            <a:endParaRPr lang="id-ID"/>
          </a:p>
        </p:txBody>
      </p:sp>
      <p:sp>
        <p:nvSpPr>
          <p:cNvPr id="26" name="Picture Placeholder 2"/>
          <p:cNvSpPr>
            <a:spLocks noGrp="1"/>
          </p:cNvSpPr>
          <p:nvPr>
            <p:ph type="pic" sz="quarter" idx="21"/>
          </p:nvPr>
        </p:nvSpPr>
        <p:spPr>
          <a:xfrm>
            <a:off x="7945809" y="4040763"/>
            <a:ext cx="2884062" cy="1626779"/>
          </a:xfrm>
        </p:spPr>
        <p:txBody>
          <a:bodyPr anchor="t"/>
          <a:lstStyle>
            <a:lvl1pPr marL="0" indent="0" algn="ctr">
              <a:buNone/>
              <a:defRPr/>
            </a:lvl1pPr>
          </a:lstStyle>
          <a:p>
            <a:endParaRPr lang="id-ID"/>
          </a:p>
        </p:txBody>
      </p:sp>
      <p:sp>
        <p:nvSpPr>
          <p:cNvPr id="13" name="Rounded Rectangle 12"/>
          <p:cNvSpPr/>
          <p:nvPr userDrawn="1"/>
        </p:nvSpPr>
        <p:spPr>
          <a:xfrm>
            <a:off x="-410316" y="372774"/>
            <a:ext cx="654392" cy="298739"/>
          </a:xfrm>
          <a:prstGeom prst="roundRect">
            <a:avLst>
              <a:gd name="adj" fmla="val 5000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endParaRPr lang="id-ID" dirty="0"/>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endParaRPr lang="id-ID" dirty="0"/>
          </a:p>
        </p:txBody>
      </p:sp>
    </p:spTree>
    <p:extLst>
      <p:ext uri="{BB962C8B-B14F-4D97-AF65-F5344CB8AC3E}">
        <p14:creationId xmlns:p14="http://schemas.microsoft.com/office/powerpoint/2010/main" val="167790074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14" name="Picture Placeholder 2"/>
          <p:cNvSpPr>
            <a:spLocks noGrp="1"/>
          </p:cNvSpPr>
          <p:nvPr>
            <p:ph type="pic" sz="quarter" idx="17"/>
          </p:nvPr>
        </p:nvSpPr>
        <p:spPr>
          <a:xfrm>
            <a:off x="6259151" y="1696085"/>
            <a:ext cx="4851872" cy="3345938"/>
          </a:xfrm>
        </p:spPr>
        <p:txBody>
          <a:bodyPr anchor="t"/>
          <a:lstStyle>
            <a:lvl1pPr marL="0" indent="0" algn="ctr">
              <a:buNone/>
              <a:defRPr/>
            </a:lvl1pPr>
          </a:lstStyle>
          <a:p>
            <a:endParaRPr lang="id-ID"/>
          </a:p>
        </p:txBody>
      </p:sp>
      <p:sp>
        <p:nvSpPr>
          <p:cNvPr id="13" name="Rounded Rectangle 12"/>
          <p:cNvSpPr/>
          <p:nvPr userDrawn="1"/>
        </p:nvSpPr>
        <p:spPr>
          <a:xfrm>
            <a:off x="-410316" y="372774"/>
            <a:ext cx="654392" cy="298739"/>
          </a:xfrm>
          <a:prstGeom prst="roundRect">
            <a:avLst>
              <a:gd name="adj" fmla="val 5000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endParaRPr lang="id-ID" dirty="0"/>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a:t>
            </a:fld>
            <a:endParaRPr lang="en-US" dirty="0"/>
          </a:p>
        </p:txBody>
      </p:sp>
      <p:sp>
        <p:nvSpPr>
          <p:cNvPr id="8" name="Picture Placeholder 2"/>
          <p:cNvSpPr>
            <a:spLocks noGrp="1"/>
          </p:cNvSpPr>
          <p:nvPr>
            <p:ph type="pic" sz="quarter" idx="16"/>
          </p:nvPr>
        </p:nvSpPr>
        <p:spPr>
          <a:xfrm>
            <a:off x="1080977" y="1696085"/>
            <a:ext cx="4851872" cy="3345938"/>
          </a:xfrm>
        </p:spPr>
        <p:txBody>
          <a:bodyPr anchor="t"/>
          <a:lstStyle>
            <a:lvl1pPr marL="0" indent="0" algn="ctr">
              <a:buNone/>
              <a:defRPr/>
            </a:lvl1pPr>
          </a:lstStyle>
          <a:p>
            <a:endParaRPr lang="id-ID"/>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endParaRPr lang="id-ID" dirty="0"/>
          </a:p>
        </p:txBody>
      </p:sp>
    </p:spTree>
    <p:extLst>
      <p:ext uri="{BB962C8B-B14F-4D97-AF65-F5344CB8AC3E}">
        <p14:creationId xmlns:p14="http://schemas.microsoft.com/office/powerpoint/2010/main" val="28874538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E2C88-6C8F-484D-AF69-578F576B1F44}" type="slidenum">
              <a:rPr lang="en-US" smtClean="0"/>
              <a:pPr/>
              <a:t>‹#›</a:t>
            </a:fld>
            <a:endParaRPr lang="en-US"/>
          </a:p>
        </p:txBody>
      </p:sp>
    </p:spTree>
    <p:extLst>
      <p:ext uri="{BB962C8B-B14F-4D97-AF65-F5344CB8AC3E}">
        <p14:creationId xmlns:p14="http://schemas.microsoft.com/office/powerpoint/2010/main" val="1645675941"/>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
        <p:nvSpPr>
          <p:cNvPr id="14" name="Picture Placeholder 2"/>
          <p:cNvSpPr>
            <a:spLocks noGrp="1"/>
          </p:cNvSpPr>
          <p:nvPr>
            <p:ph type="pic" sz="quarter" idx="16"/>
          </p:nvPr>
        </p:nvSpPr>
        <p:spPr>
          <a:xfrm>
            <a:off x="1362130" y="1727981"/>
            <a:ext cx="2884062" cy="3345938"/>
          </a:xfrm>
        </p:spPr>
        <p:txBody>
          <a:bodyPr anchor="t"/>
          <a:lstStyle>
            <a:lvl1pPr marL="0" indent="0" algn="ctr">
              <a:buNone/>
              <a:defRPr/>
            </a:lvl1pPr>
          </a:lstStyle>
          <a:p>
            <a:endParaRPr lang="id-ID"/>
          </a:p>
        </p:txBody>
      </p:sp>
      <p:sp>
        <p:nvSpPr>
          <p:cNvPr id="16" name="Picture Placeholder 2"/>
          <p:cNvSpPr>
            <a:spLocks noGrp="1"/>
          </p:cNvSpPr>
          <p:nvPr>
            <p:ph type="pic" sz="quarter" idx="17"/>
          </p:nvPr>
        </p:nvSpPr>
        <p:spPr>
          <a:xfrm>
            <a:off x="4653969" y="1727981"/>
            <a:ext cx="2884062" cy="3345938"/>
          </a:xfrm>
        </p:spPr>
        <p:txBody>
          <a:bodyPr anchor="t"/>
          <a:lstStyle>
            <a:lvl1pPr marL="0" indent="0" algn="ctr">
              <a:buNone/>
              <a:defRPr/>
            </a:lvl1pPr>
          </a:lstStyle>
          <a:p>
            <a:endParaRPr lang="id-ID"/>
          </a:p>
        </p:txBody>
      </p:sp>
      <p:sp>
        <p:nvSpPr>
          <p:cNvPr id="17" name="Picture Placeholder 2"/>
          <p:cNvSpPr>
            <a:spLocks noGrp="1"/>
          </p:cNvSpPr>
          <p:nvPr>
            <p:ph type="pic" sz="quarter" idx="18"/>
          </p:nvPr>
        </p:nvSpPr>
        <p:spPr>
          <a:xfrm>
            <a:off x="7945808" y="1727981"/>
            <a:ext cx="2884062" cy="3345938"/>
          </a:xfrm>
        </p:spPr>
        <p:txBody>
          <a:bodyPr anchor="t"/>
          <a:lstStyle>
            <a:lvl1pPr marL="0" indent="0" algn="ctr">
              <a:buNone/>
              <a:defRPr/>
            </a:lvl1pPr>
          </a:lstStyle>
          <a:p>
            <a:endParaRPr lang="id-ID"/>
          </a:p>
        </p:txBody>
      </p:sp>
      <p:sp>
        <p:nvSpPr>
          <p:cNvPr id="13" name="Rounded Rectangle 12"/>
          <p:cNvSpPr/>
          <p:nvPr userDrawn="1"/>
        </p:nvSpPr>
        <p:spPr>
          <a:xfrm>
            <a:off x="-410316" y="372774"/>
            <a:ext cx="654392" cy="298739"/>
          </a:xfrm>
          <a:prstGeom prst="roundRect">
            <a:avLst>
              <a:gd name="adj" fmla="val 5000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endParaRPr lang="id-ID" dirty="0"/>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endParaRPr lang="id-ID" dirty="0"/>
          </a:p>
        </p:txBody>
      </p:sp>
    </p:spTree>
    <p:extLst>
      <p:ext uri="{BB962C8B-B14F-4D97-AF65-F5344CB8AC3E}">
        <p14:creationId xmlns:p14="http://schemas.microsoft.com/office/powerpoint/2010/main" val="55317968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
        <p:nvSpPr>
          <p:cNvPr id="16" name="Picture Placeholder 2"/>
          <p:cNvSpPr>
            <a:spLocks noGrp="1"/>
          </p:cNvSpPr>
          <p:nvPr>
            <p:ph type="pic" sz="quarter" idx="16"/>
          </p:nvPr>
        </p:nvSpPr>
        <p:spPr>
          <a:xfrm>
            <a:off x="839890" y="1679731"/>
            <a:ext cx="2435402" cy="3323954"/>
          </a:xfrm>
        </p:spPr>
        <p:txBody>
          <a:bodyPr anchor="t"/>
          <a:lstStyle>
            <a:lvl1pPr marL="0" indent="0" algn="ctr">
              <a:buNone/>
              <a:defRPr/>
            </a:lvl1pPr>
          </a:lstStyle>
          <a:p>
            <a:endParaRPr lang="id-ID"/>
          </a:p>
        </p:txBody>
      </p:sp>
      <p:sp>
        <p:nvSpPr>
          <p:cNvPr id="17" name="Picture Placeholder 2"/>
          <p:cNvSpPr>
            <a:spLocks noGrp="1"/>
          </p:cNvSpPr>
          <p:nvPr>
            <p:ph type="pic" sz="quarter" idx="17"/>
          </p:nvPr>
        </p:nvSpPr>
        <p:spPr>
          <a:xfrm>
            <a:off x="3540780" y="1679731"/>
            <a:ext cx="2435402" cy="3323954"/>
          </a:xfrm>
        </p:spPr>
        <p:txBody>
          <a:bodyPr anchor="t"/>
          <a:lstStyle>
            <a:lvl1pPr marL="0" indent="0" algn="ctr">
              <a:buNone/>
              <a:defRPr/>
            </a:lvl1pPr>
          </a:lstStyle>
          <a:p>
            <a:endParaRPr lang="id-ID"/>
          </a:p>
        </p:txBody>
      </p:sp>
      <p:sp>
        <p:nvSpPr>
          <p:cNvPr id="18" name="Picture Placeholder 2"/>
          <p:cNvSpPr>
            <a:spLocks noGrp="1"/>
          </p:cNvSpPr>
          <p:nvPr>
            <p:ph type="pic" sz="quarter" idx="18"/>
          </p:nvPr>
        </p:nvSpPr>
        <p:spPr>
          <a:xfrm>
            <a:off x="6241670" y="1679731"/>
            <a:ext cx="2435402" cy="3323954"/>
          </a:xfrm>
        </p:spPr>
        <p:txBody>
          <a:bodyPr anchor="t"/>
          <a:lstStyle>
            <a:lvl1pPr marL="0" indent="0" algn="ctr">
              <a:buNone/>
              <a:defRPr/>
            </a:lvl1pPr>
          </a:lstStyle>
          <a:p>
            <a:endParaRPr lang="id-ID"/>
          </a:p>
        </p:txBody>
      </p:sp>
      <p:sp>
        <p:nvSpPr>
          <p:cNvPr id="19" name="Picture Placeholder 2"/>
          <p:cNvSpPr>
            <a:spLocks noGrp="1"/>
          </p:cNvSpPr>
          <p:nvPr>
            <p:ph type="pic" sz="quarter" idx="19"/>
          </p:nvPr>
        </p:nvSpPr>
        <p:spPr>
          <a:xfrm>
            <a:off x="8942560" y="1679731"/>
            <a:ext cx="2435402" cy="3323954"/>
          </a:xfrm>
        </p:spPr>
        <p:txBody>
          <a:bodyPr anchor="t"/>
          <a:lstStyle>
            <a:lvl1pPr marL="0" indent="0" algn="ctr">
              <a:buNone/>
              <a:defRPr/>
            </a:lvl1pPr>
          </a:lstStyle>
          <a:p>
            <a:endParaRPr lang="id-ID"/>
          </a:p>
        </p:txBody>
      </p:sp>
      <p:sp>
        <p:nvSpPr>
          <p:cNvPr id="13" name="Rounded Rectangle 12"/>
          <p:cNvSpPr/>
          <p:nvPr userDrawn="1"/>
        </p:nvSpPr>
        <p:spPr>
          <a:xfrm>
            <a:off x="-410316" y="372774"/>
            <a:ext cx="654392" cy="298739"/>
          </a:xfrm>
          <a:prstGeom prst="roundRect">
            <a:avLst>
              <a:gd name="adj" fmla="val 5000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endParaRPr lang="id-ID" dirty="0"/>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endParaRPr lang="id-ID" dirty="0"/>
          </a:p>
        </p:txBody>
      </p:sp>
    </p:spTree>
    <p:extLst>
      <p:ext uri="{BB962C8B-B14F-4D97-AF65-F5344CB8AC3E}">
        <p14:creationId xmlns:p14="http://schemas.microsoft.com/office/powerpoint/2010/main" val="53206302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9" name="Picture Placeholder 2"/>
          <p:cNvSpPr>
            <a:spLocks noGrp="1"/>
          </p:cNvSpPr>
          <p:nvPr>
            <p:ph type="pic" sz="quarter" idx="15"/>
          </p:nvPr>
        </p:nvSpPr>
        <p:spPr>
          <a:xfrm>
            <a:off x="4523232" y="1645920"/>
            <a:ext cx="3145536" cy="1993392"/>
          </a:xfrm>
        </p:spPr>
        <p:txBody>
          <a:bodyPr anchor="t"/>
          <a:lstStyle>
            <a:lvl1pPr marL="0" indent="0" algn="ctr">
              <a:buNone/>
              <a:defRPr/>
            </a:lvl1pPr>
          </a:lstStyle>
          <a:p>
            <a:endParaRPr lang="id-ID"/>
          </a:p>
        </p:txBody>
      </p:sp>
      <p:sp>
        <p:nvSpPr>
          <p:cNvPr id="13" name="Rounded Rectangle 12"/>
          <p:cNvSpPr/>
          <p:nvPr userDrawn="1"/>
        </p:nvSpPr>
        <p:spPr>
          <a:xfrm>
            <a:off x="-410316" y="372774"/>
            <a:ext cx="654392" cy="298739"/>
          </a:xfrm>
          <a:prstGeom prst="roundRect">
            <a:avLst>
              <a:gd name="adj" fmla="val 5000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endParaRPr lang="id-ID" dirty="0"/>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endParaRPr lang="id-ID" dirty="0"/>
          </a:p>
        </p:txBody>
      </p:sp>
    </p:spTree>
    <p:extLst>
      <p:ext uri="{BB962C8B-B14F-4D97-AF65-F5344CB8AC3E}">
        <p14:creationId xmlns:p14="http://schemas.microsoft.com/office/powerpoint/2010/main" val="250558380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2_Title Slide">
    <p:spTree>
      <p:nvGrpSpPr>
        <p:cNvPr id="1" name=""/>
        <p:cNvGrpSpPr/>
        <p:nvPr/>
      </p:nvGrpSpPr>
      <p:grpSpPr>
        <a:xfrm>
          <a:off x="0" y="0"/>
          <a:ext cx="0" cy="0"/>
          <a:chOff x="0" y="0"/>
          <a:chExt cx="0" cy="0"/>
        </a:xfrm>
      </p:grpSpPr>
      <p:sp>
        <p:nvSpPr>
          <p:cNvPr id="11" name="Picture Placeholder 2"/>
          <p:cNvSpPr>
            <a:spLocks noGrp="1"/>
          </p:cNvSpPr>
          <p:nvPr>
            <p:ph type="pic" sz="quarter" idx="20"/>
          </p:nvPr>
        </p:nvSpPr>
        <p:spPr>
          <a:xfrm>
            <a:off x="2221308" y="1774157"/>
            <a:ext cx="2884386" cy="2884386"/>
          </a:xfrm>
          <a:prstGeom prst="ellipse">
            <a:avLst/>
          </a:prstGeom>
        </p:spPr>
        <p:txBody>
          <a:bodyPr anchor="t"/>
          <a:lstStyle>
            <a:lvl1pPr marL="0" indent="0" algn="ctr">
              <a:buNone/>
              <a:defRPr/>
            </a:lvl1pPr>
          </a:lstStyle>
          <a:p>
            <a:endParaRPr lang="id-ID"/>
          </a:p>
        </p:txBody>
      </p:sp>
      <p:sp>
        <p:nvSpPr>
          <p:cNvPr id="14" name="Picture Placeholder 2"/>
          <p:cNvSpPr>
            <a:spLocks noGrp="1"/>
          </p:cNvSpPr>
          <p:nvPr>
            <p:ph type="pic" sz="quarter" idx="21"/>
          </p:nvPr>
        </p:nvSpPr>
        <p:spPr>
          <a:xfrm>
            <a:off x="7086308" y="1774157"/>
            <a:ext cx="2884386" cy="2884386"/>
          </a:xfrm>
          <a:prstGeom prst="ellipse">
            <a:avLst/>
          </a:prstGeom>
        </p:spPr>
        <p:txBody>
          <a:bodyPr anchor="t"/>
          <a:lstStyle>
            <a:lvl1pPr marL="0" indent="0" algn="ctr">
              <a:buNone/>
              <a:defRPr/>
            </a:lvl1pPr>
          </a:lstStyle>
          <a:p>
            <a:endParaRPr lang="id-ID"/>
          </a:p>
        </p:txBody>
      </p:sp>
      <p:sp>
        <p:nvSpPr>
          <p:cNvPr id="13" name="Rounded Rectangle 12"/>
          <p:cNvSpPr/>
          <p:nvPr userDrawn="1"/>
        </p:nvSpPr>
        <p:spPr>
          <a:xfrm>
            <a:off x="-410316" y="372774"/>
            <a:ext cx="654392" cy="298739"/>
          </a:xfrm>
          <a:prstGeom prst="roundRect">
            <a:avLst>
              <a:gd name="adj" fmla="val 5000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endParaRPr lang="id-ID" dirty="0"/>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endParaRPr lang="id-ID" dirty="0"/>
          </a:p>
        </p:txBody>
      </p:sp>
    </p:spTree>
    <p:extLst>
      <p:ext uri="{BB962C8B-B14F-4D97-AF65-F5344CB8AC3E}">
        <p14:creationId xmlns:p14="http://schemas.microsoft.com/office/powerpoint/2010/main" val="267242752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11" name="Picture Placeholder 2"/>
          <p:cNvSpPr>
            <a:spLocks noGrp="1"/>
          </p:cNvSpPr>
          <p:nvPr>
            <p:ph type="pic" sz="quarter" idx="15"/>
          </p:nvPr>
        </p:nvSpPr>
        <p:spPr>
          <a:xfrm>
            <a:off x="4197161" y="1683012"/>
            <a:ext cx="4140048" cy="2100764"/>
          </a:xfrm>
        </p:spPr>
        <p:txBody>
          <a:bodyPr anchor="t"/>
          <a:lstStyle>
            <a:lvl1pPr marL="0" indent="0" algn="ctr">
              <a:buNone/>
              <a:defRPr/>
            </a:lvl1pPr>
          </a:lstStyle>
          <a:p>
            <a:endParaRPr lang="id-ID"/>
          </a:p>
        </p:txBody>
      </p:sp>
      <p:sp>
        <p:nvSpPr>
          <p:cNvPr id="14" name="Picture Placeholder 2"/>
          <p:cNvSpPr>
            <a:spLocks noGrp="1"/>
          </p:cNvSpPr>
          <p:nvPr>
            <p:ph type="pic" sz="quarter" idx="16"/>
          </p:nvPr>
        </p:nvSpPr>
        <p:spPr>
          <a:xfrm>
            <a:off x="6538025" y="3822192"/>
            <a:ext cx="4140048" cy="2100764"/>
          </a:xfrm>
        </p:spPr>
        <p:txBody>
          <a:bodyPr anchor="t"/>
          <a:lstStyle>
            <a:lvl1pPr marL="0" indent="0" algn="ctr">
              <a:buNone/>
              <a:defRPr/>
            </a:lvl1pPr>
          </a:lstStyle>
          <a:p>
            <a:endParaRPr lang="id-ID"/>
          </a:p>
        </p:txBody>
      </p:sp>
      <p:sp>
        <p:nvSpPr>
          <p:cNvPr id="13" name="Rounded Rectangle 12"/>
          <p:cNvSpPr/>
          <p:nvPr userDrawn="1"/>
        </p:nvSpPr>
        <p:spPr>
          <a:xfrm>
            <a:off x="-410316" y="372774"/>
            <a:ext cx="654392" cy="298739"/>
          </a:xfrm>
          <a:prstGeom prst="roundRect">
            <a:avLst>
              <a:gd name="adj" fmla="val 5000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endParaRPr lang="id-ID" dirty="0"/>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endParaRPr lang="id-ID" dirty="0"/>
          </a:p>
        </p:txBody>
      </p:sp>
    </p:spTree>
    <p:extLst>
      <p:ext uri="{BB962C8B-B14F-4D97-AF65-F5344CB8AC3E}">
        <p14:creationId xmlns:p14="http://schemas.microsoft.com/office/powerpoint/2010/main" val="117348489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9" name="Picture Placeholder 2"/>
          <p:cNvSpPr>
            <a:spLocks noGrp="1"/>
          </p:cNvSpPr>
          <p:nvPr>
            <p:ph type="pic" sz="quarter" idx="15"/>
          </p:nvPr>
        </p:nvSpPr>
        <p:spPr>
          <a:xfrm>
            <a:off x="1092018" y="1627632"/>
            <a:ext cx="6480048" cy="2407006"/>
          </a:xfrm>
        </p:spPr>
        <p:txBody>
          <a:bodyPr anchor="t"/>
          <a:lstStyle>
            <a:lvl1pPr marL="0" indent="0" algn="ctr">
              <a:buNone/>
              <a:defRPr/>
            </a:lvl1pPr>
          </a:lstStyle>
          <a:p>
            <a:endParaRPr lang="id-ID"/>
          </a:p>
        </p:txBody>
      </p:sp>
      <p:sp>
        <p:nvSpPr>
          <p:cNvPr id="13" name="Rounded Rectangle 12"/>
          <p:cNvSpPr/>
          <p:nvPr userDrawn="1"/>
        </p:nvSpPr>
        <p:spPr>
          <a:xfrm>
            <a:off x="-410316" y="372774"/>
            <a:ext cx="654392" cy="298739"/>
          </a:xfrm>
          <a:prstGeom prst="roundRect">
            <a:avLst>
              <a:gd name="adj" fmla="val 5000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endParaRPr lang="id-ID" dirty="0"/>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endParaRPr lang="id-ID" dirty="0"/>
          </a:p>
        </p:txBody>
      </p:sp>
    </p:spTree>
    <p:extLst>
      <p:ext uri="{BB962C8B-B14F-4D97-AF65-F5344CB8AC3E}">
        <p14:creationId xmlns:p14="http://schemas.microsoft.com/office/powerpoint/2010/main" val="39477377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14" name="Picture Placeholder 2"/>
          <p:cNvSpPr>
            <a:spLocks noGrp="1"/>
          </p:cNvSpPr>
          <p:nvPr>
            <p:ph type="pic" sz="quarter" idx="15"/>
          </p:nvPr>
        </p:nvSpPr>
        <p:spPr>
          <a:xfrm>
            <a:off x="3590544" y="1645918"/>
            <a:ext cx="2377440" cy="2752679"/>
          </a:xfrm>
        </p:spPr>
        <p:txBody>
          <a:bodyPr anchor="t"/>
          <a:lstStyle>
            <a:lvl1pPr marL="0" indent="0" algn="ctr">
              <a:buFontTx/>
              <a:buNone/>
              <a:defRPr/>
            </a:lvl1pPr>
          </a:lstStyle>
          <a:p>
            <a:endParaRPr lang="id-ID"/>
          </a:p>
        </p:txBody>
      </p:sp>
      <p:sp>
        <p:nvSpPr>
          <p:cNvPr id="16" name="Picture Placeholder 2"/>
          <p:cNvSpPr>
            <a:spLocks noGrp="1"/>
          </p:cNvSpPr>
          <p:nvPr>
            <p:ph type="pic" sz="quarter" idx="16"/>
          </p:nvPr>
        </p:nvSpPr>
        <p:spPr>
          <a:xfrm>
            <a:off x="6114288" y="1645918"/>
            <a:ext cx="2377440" cy="2752679"/>
          </a:xfrm>
        </p:spPr>
        <p:txBody>
          <a:bodyPr anchor="t"/>
          <a:lstStyle>
            <a:lvl1pPr marL="0" indent="0" algn="ctr">
              <a:buFontTx/>
              <a:buNone/>
              <a:defRPr/>
            </a:lvl1pPr>
          </a:lstStyle>
          <a:p>
            <a:endParaRPr lang="id-ID"/>
          </a:p>
        </p:txBody>
      </p:sp>
      <p:sp>
        <p:nvSpPr>
          <p:cNvPr id="17" name="Picture Placeholder 2"/>
          <p:cNvSpPr>
            <a:spLocks noGrp="1"/>
          </p:cNvSpPr>
          <p:nvPr>
            <p:ph type="pic" sz="quarter" idx="17"/>
          </p:nvPr>
        </p:nvSpPr>
        <p:spPr>
          <a:xfrm>
            <a:off x="8638032" y="1645918"/>
            <a:ext cx="2377440" cy="2752679"/>
          </a:xfrm>
        </p:spPr>
        <p:txBody>
          <a:bodyPr anchor="t"/>
          <a:lstStyle>
            <a:lvl1pPr marL="0" indent="0" algn="ctr">
              <a:buFontTx/>
              <a:buNone/>
              <a:defRPr/>
            </a:lvl1pPr>
          </a:lstStyle>
          <a:p>
            <a:endParaRPr lang="id-ID"/>
          </a:p>
        </p:txBody>
      </p:sp>
      <p:sp>
        <p:nvSpPr>
          <p:cNvPr id="13" name="Rounded Rectangle 12"/>
          <p:cNvSpPr/>
          <p:nvPr userDrawn="1"/>
        </p:nvSpPr>
        <p:spPr>
          <a:xfrm>
            <a:off x="-410316" y="372774"/>
            <a:ext cx="654392" cy="298739"/>
          </a:xfrm>
          <a:prstGeom prst="roundRect">
            <a:avLst>
              <a:gd name="adj" fmla="val 5000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endParaRPr lang="id-ID" dirty="0"/>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endParaRPr lang="id-ID" dirty="0"/>
          </a:p>
        </p:txBody>
      </p:sp>
    </p:spTree>
    <p:extLst>
      <p:ext uri="{BB962C8B-B14F-4D97-AF65-F5344CB8AC3E}">
        <p14:creationId xmlns:p14="http://schemas.microsoft.com/office/powerpoint/2010/main" val="188239060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
        <p:nvSpPr>
          <p:cNvPr id="9" name="Picture Placeholder 2"/>
          <p:cNvSpPr>
            <a:spLocks noGrp="1"/>
          </p:cNvSpPr>
          <p:nvPr>
            <p:ph type="pic" sz="quarter" idx="15"/>
          </p:nvPr>
        </p:nvSpPr>
        <p:spPr>
          <a:xfrm>
            <a:off x="1341120" y="1645921"/>
            <a:ext cx="3145536" cy="1993392"/>
          </a:xfrm>
        </p:spPr>
        <p:txBody>
          <a:bodyPr anchor="t"/>
          <a:lstStyle>
            <a:lvl1pPr marL="0" indent="0" algn="ctr">
              <a:buNone/>
              <a:defRPr/>
            </a:lvl1pPr>
          </a:lstStyle>
          <a:p>
            <a:endParaRPr lang="id-ID"/>
          </a:p>
        </p:txBody>
      </p:sp>
      <p:sp>
        <p:nvSpPr>
          <p:cNvPr id="13" name="Rounded Rectangle 12"/>
          <p:cNvSpPr/>
          <p:nvPr userDrawn="1"/>
        </p:nvSpPr>
        <p:spPr>
          <a:xfrm>
            <a:off x="-410316" y="372774"/>
            <a:ext cx="654392" cy="298739"/>
          </a:xfrm>
          <a:prstGeom prst="roundRect">
            <a:avLst>
              <a:gd name="adj" fmla="val 5000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endParaRPr lang="id-ID" dirty="0"/>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endParaRPr lang="id-ID" dirty="0"/>
          </a:p>
        </p:txBody>
      </p:sp>
    </p:spTree>
    <p:extLst>
      <p:ext uri="{BB962C8B-B14F-4D97-AF65-F5344CB8AC3E}">
        <p14:creationId xmlns:p14="http://schemas.microsoft.com/office/powerpoint/2010/main" val="391701581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0" y="1399032"/>
            <a:ext cx="12192000" cy="3145981"/>
          </a:xfrm>
        </p:spPr>
        <p:txBody>
          <a:bodyPr/>
          <a:lstStyle>
            <a:lvl1pPr marL="0" indent="0" algn="ctr">
              <a:buNone/>
              <a:defRPr/>
            </a:lvl1pPr>
          </a:lstStyle>
          <a:p>
            <a:endParaRPr lang="id-ID"/>
          </a:p>
        </p:txBody>
      </p:sp>
      <p:sp>
        <p:nvSpPr>
          <p:cNvPr id="14" name="Rounded Rectangle 13"/>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1"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75000"/>
                    <a:lumOff val="25000"/>
                  </a:schemeClr>
                </a:solidFill>
                <a:latin typeface="Lato" panose="020F0502020204030203" pitchFamily="34" charset="0"/>
              </a:defRPr>
            </a:lvl1pPr>
          </a:lstStyle>
          <a:p>
            <a:pPr lvl="0"/>
            <a:endParaRPr lang="id-ID" dirty="0"/>
          </a:p>
        </p:txBody>
      </p:sp>
      <p:sp>
        <p:nvSpPr>
          <p:cNvPr id="6"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a:t>
            </a:fld>
            <a:endParaRPr lang="en-US" dirty="0"/>
          </a:p>
        </p:txBody>
      </p:sp>
      <p:sp>
        <p:nvSpPr>
          <p:cNvPr id="13" name="Rounded Rectangle 12"/>
          <p:cNvSpPr/>
          <p:nvPr userDrawn="1"/>
        </p:nvSpPr>
        <p:spPr>
          <a:xfrm>
            <a:off x="-410316" y="372774"/>
            <a:ext cx="654392" cy="298739"/>
          </a:xfrm>
          <a:prstGeom prst="roundRect">
            <a:avLst>
              <a:gd name="adj" fmla="val 5000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endParaRPr lang="id-ID" dirty="0"/>
          </a:p>
        </p:txBody>
      </p:sp>
    </p:spTree>
    <p:extLst>
      <p:ext uri="{BB962C8B-B14F-4D97-AF65-F5344CB8AC3E}">
        <p14:creationId xmlns:p14="http://schemas.microsoft.com/office/powerpoint/2010/main" val="143763310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9" name="Picture Placeholder 2"/>
          <p:cNvSpPr>
            <a:spLocks noGrp="1"/>
          </p:cNvSpPr>
          <p:nvPr>
            <p:ph type="pic" sz="quarter" idx="15"/>
          </p:nvPr>
        </p:nvSpPr>
        <p:spPr>
          <a:xfrm>
            <a:off x="6055767" y="1691308"/>
            <a:ext cx="2186585" cy="4388240"/>
          </a:xfrm>
        </p:spPr>
        <p:txBody>
          <a:bodyPr anchor="t"/>
          <a:lstStyle>
            <a:lvl1pPr marL="0" indent="0" algn="ctr">
              <a:buNone/>
              <a:defRPr/>
            </a:lvl1pPr>
          </a:lstStyle>
          <a:p>
            <a:endParaRPr lang="id-ID"/>
          </a:p>
        </p:txBody>
      </p:sp>
      <p:sp>
        <p:nvSpPr>
          <p:cNvPr id="13" name="Rounded Rectangle 12"/>
          <p:cNvSpPr/>
          <p:nvPr userDrawn="1"/>
        </p:nvSpPr>
        <p:spPr>
          <a:xfrm>
            <a:off x="-410316" y="372774"/>
            <a:ext cx="654392" cy="298739"/>
          </a:xfrm>
          <a:prstGeom prst="roundRect">
            <a:avLst>
              <a:gd name="adj" fmla="val 5000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endParaRPr lang="id-ID" dirty="0"/>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endParaRPr lang="id-ID" dirty="0"/>
          </a:p>
        </p:txBody>
      </p:sp>
    </p:spTree>
    <p:extLst>
      <p:ext uri="{BB962C8B-B14F-4D97-AF65-F5344CB8AC3E}">
        <p14:creationId xmlns:p14="http://schemas.microsoft.com/office/powerpoint/2010/main" val="8302974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E2C88-6C8F-484D-AF69-578F576B1F44}" type="slidenum">
              <a:rPr lang="en-US" smtClean="0"/>
              <a:pPr/>
              <a:t>‹#›</a:t>
            </a:fld>
            <a:endParaRPr lang="en-US"/>
          </a:p>
        </p:txBody>
      </p:sp>
    </p:spTree>
    <p:extLst>
      <p:ext uri="{BB962C8B-B14F-4D97-AF65-F5344CB8AC3E}">
        <p14:creationId xmlns:p14="http://schemas.microsoft.com/office/powerpoint/2010/main" val="4050366628"/>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0" y="1399032"/>
            <a:ext cx="6099048" cy="3837942"/>
          </a:xfrm>
        </p:spPr>
        <p:txBody>
          <a:bodyPr/>
          <a:lstStyle>
            <a:lvl1pPr marL="0" indent="0" algn="ctr">
              <a:buNone/>
              <a:defRPr/>
            </a:lvl1pPr>
          </a:lstStyle>
          <a:p>
            <a:endParaRPr lang="id-ID"/>
          </a:p>
        </p:txBody>
      </p:sp>
      <p:sp>
        <p:nvSpPr>
          <p:cNvPr id="11"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endParaRPr lang="id-ID" dirty="0"/>
          </a:p>
        </p:txBody>
      </p:sp>
      <p:sp>
        <p:nvSpPr>
          <p:cNvPr id="13" name="Rounded Rectangle 12"/>
          <p:cNvSpPr/>
          <p:nvPr userDrawn="1"/>
        </p:nvSpPr>
        <p:spPr>
          <a:xfrm>
            <a:off x="-410316" y="372774"/>
            <a:ext cx="654392" cy="298739"/>
          </a:xfrm>
          <a:prstGeom prst="roundRect">
            <a:avLst>
              <a:gd name="adj" fmla="val 5000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endParaRPr lang="id-ID" dirty="0"/>
          </a:p>
        </p:txBody>
      </p:sp>
    </p:spTree>
    <p:extLst>
      <p:ext uri="{BB962C8B-B14F-4D97-AF65-F5344CB8AC3E}">
        <p14:creationId xmlns:p14="http://schemas.microsoft.com/office/powerpoint/2010/main" val="305772099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17" name="Picture Placeholder 2"/>
          <p:cNvSpPr>
            <a:spLocks noGrp="1"/>
          </p:cNvSpPr>
          <p:nvPr>
            <p:ph type="pic" sz="quarter" idx="17"/>
          </p:nvPr>
        </p:nvSpPr>
        <p:spPr>
          <a:xfrm>
            <a:off x="6055767" y="1690688"/>
            <a:ext cx="2186585" cy="4388240"/>
          </a:xfrm>
        </p:spPr>
        <p:txBody>
          <a:bodyPr anchor="t"/>
          <a:lstStyle>
            <a:lvl1pPr marL="0" indent="0" algn="ctr">
              <a:buNone/>
              <a:defRPr/>
            </a:lvl1pPr>
          </a:lstStyle>
          <a:p>
            <a:endParaRPr lang="id-ID"/>
          </a:p>
        </p:txBody>
      </p:sp>
      <p:sp>
        <p:nvSpPr>
          <p:cNvPr id="14" name="Picture Placeholder 2"/>
          <p:cNvSpPr>
            <a:spLocks noGrp="1"/>
          </p:cNvSpPr>
          <p:nvPr>
            <p:ph type="pic" sz="quarter" idx="16"/>
          </p:nvPr>
        </p:nvSpPr>
        <p:spPr>
          <a:xfrm>
            <a:off x="1588948" y="1690688"/>
            <a:ext cx="4402138" cy="4388240"/>
          </a:xfrm>
        </p:spPr>
        <p:txBody>
          <a:bodyPr anchor="t"/>
          <a:lstStyle>
            <a:lvl1pPr marL="0" indent="0" algn="ctr">
              <a:buNone/>
              <a:defRPr/>
            </a:lvl1pPr>
          </a:lstStyle>
          <a:p>
            <a:endParaRPr lang="id-ID"/>
          </a:p>
        </p:txBody>
      </p:sp>
      <p:sp>
        <p:nvSpPr>
          <p:cNvPr id="13" name="Rounded Rectangle 12"/>
          <p:cNvSpPr/>
          <p:nvPr userDrawn="1"/>
        </p:nvSpPr>
        <p:spPr>
          <a:xfrm>
            <a:off x="-410316" y="372774"/>
            <a:ext cx="654392" cy="298739"/>
          </a:xfrm>
          <a:prstGeom prst="roundRect">
            <a:avLst>
              <a:gd name="adj" fmla="val 5000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endParaRPr lang="id-ID" dirty="0"/>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endParaRPr lang="id-ID" dirty="0"/>
          </a:p>
        </p:txBody>
      </p:sp>
    </p:spTree>
    <p:extLst>
      <p:ext uri="{BB962C8B-B14F-4D97-AF65-F5344CB8AC3E}">
        <p14:creationId xmlns:p14="http://schemas.microsoft.com/office/powerpoint/2010/main" val="366156218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
        <p:nvSpPr>
          <p:cNvPr id="14" name="Picture Placeholder 2"/>
          <p:cNvSpPr>
            <a:spLocks noGrp="1"/>
          </p:cNvSpPr>
          <p:nvPr>
            <p:ph type="pic" sz="quarter" idx="16"/>
          </p:nvPr>
        </p:nvSpPr>
        <p:spPr>
          <a:xfrm>
            <a:off x="1588948" y="1690688"/>
            <a:ext cx="4402138" cy="4388240"/>
          </a:xfrm>
        </p:spPr>
        <p:txBody>
          <a:bodyPr anchor="t"/>
          <a:lstStyle>
            <a:lvl1pPr marL="0" indent="0" algn="ctr">
              <a:buFontTx/>
              <a:buNone/>
              <a:defRPr/>
            </a:lvl1pPr>
          </a:lstStyle>
          <a:p>
            <a:endParaRPr lang="id-ID"/>
          </a:p>
        </p:txBody>
      </p:sp>
      <p:sp>
        <p:nvSpPr>
          <p:cNvPr id="13" name="Rounded Rectangle 12"/>
          <p:cNvSpPr/>
          <p:nvPr userDrawn="1"/>
        </p:nvSpPr>
        <p:spPr>
          <a:xfrm>
            <a:off x="-410316" y="372774"/>
            <a:ext cx="654392" cy="298739"/>
          </a:xfrm>
          <a:prstGeom prst="roundRect">
            <a:avLst>
              <a:gd name="adj" fmla="val 5000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endParaRPr lang="id-ID" dirty="0"/>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endParaRPr lang="id-ID" dirty="0"/>
          </a:p>
        </p:txBody>
      </p:sp>
    </p:spTree>
    <p:extLst>
      <p:ext uri="{BB962C8B-B14F-4D97-AF65-F5344CB8AC3E}">
        <p14:creationId xmlns:p14="http://schemas.microsoft.com/office/powerpoint/2010/main" val="34472931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2_Title Slide">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0" y="0"/>
            <a:ext cx="12192000" cy="4816549"/>
          </a:xfrm>
        </p:spPr>
        <p:txBody>
          <a:bodyPr anchor="t"/>
          <a:lstStyle>
            <a:lvl1pPr marL="0" indent="0" algn="ctr">
              <a:buNone/>
              <a:defRPr/>
            </a:lvl1pPr>
          </a:lstStyle>
          <a:p>
            <a:endParaRPr lang="id-ID"/>
          </a:p>
        </p:txBody>
      </p:sp>
      <p:sp>
        <p:nvSpPr>
          <p:cNvPr id="21"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solidFill>
                <a:latin typeface="Lato" panose="020F0502020204030203" pitchFamily="34" charset="0"/>
              </a:defRPr>
            </a:lvl1pPr>
          </a:lstStyle>
          <a:p>
            <a:fld id="{FCEE2C88-6C8F-484D-AF69-578F576B1F44}" type="slidenum">
              <a:rPr lang="en-US" smtClean="0"/>
              <a:pPr/>
              <a:t>‹#›</a:t>
            </a:fld>
            <a:endParaRPr lang="en-US" dirty="0"/>
          </a:p>
        </p:txBody>
      </p:sp>
    </p:spTree>
    <p:extLst>
      <p:ext uri="{BB962C8B-B14F-4D97-AF65-F5344CB8AC3E}">
        <p14:creationId xmlns:p14="http://schemas.microsoft.com/office/powerpoint/2010/main" val="240756597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0_Title Slide">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0" y="0"/>
            <a:ext cx="12192000" cy="4816549"/>
          </a:xfrm>
        </p:spPr>
        <p:txBody>
          <a:bodyPr anchor="t"/>
          <a:lstStyle>
            <a:lvl1pPr marL="0" indent="0" algn="ctr">
              <a:buNone/>
              <a:defRPr/>
            </a:lvl1pPr>
          </a:lstStyle>
          <a:p>
            <a:endParaRPr lang="id-ID"/>
          </a:p>
        </p:txBody>
      </p:sp>
      <p:sp>
        <p:nvSpPr>
          <p:cNvPr id="20"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bg1"/>
                </a:solidFill>
                <a:latin typeface="Lato" panose="020F0502020204030203" pitchFamily="34" charset="0"/>
              </a:defRPr>
            </a:lvl1pPr>
          </a:lstStyle>
          <a:p>
            <a:pPr lvl="0"/>
            <a:endParaRPr lang="id-ID" dirty="0"/>
          </a:p>
        </p:txBody>
      </p:sp>
      <p:sp>
        <p:nvSpPr>
          <p:cNvPr id="21"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solidFill>
                <a:latin typeface="Lato" panose="020F0502020204030203" pitchFamily="34" charset="0"/>
              </a:defRPr>
            </a:lvl1pPr>
          </a:lstStyle>
          <a:p>
            <a:fld id="{FCEE2C88-6C8F-484D-AF69-578F576B1F44}" type="slidenum">
              <a:rPr lang="en-US" smtClean="0"/>
              <a:pPr/>
              <a:t>‹#›</a:t>
            </a:fld>
            <a:endParaRPr lang="en-US" dirty="0"/>
          </a:p>
        </p:txBody>
      </p:sp>
      <p:sp>
        <p:nvSpPr>
          <p:cNvPr id="19"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solidFill>
                <a:latin typeface="+mn-lt"/>
              </a:defRPr>
            </a:lvl1pPr>
          </a:lstStyle>
          <a:p>
            <a:pPr lvl="0"/>
            <a:endParaRPr lang="id-ID" dirty="0"/>
          </a:p>
        </p:txBody>
      </p:sp>
    </p:spTree>
    <p:extLst>
      <p:ext uri="{BB962C8B-B14F-4D97-AF65-F5344CB8AC3E}">
        <p14:creationId xmlns:p14="http://schemas.microsoft.com/office/powerpoint/2010/main" val="80190353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7_Title Slide">
    <p:spTree>
      <p:nvGrpSpPr>
        <p:cNvPr id="1" name=""/>
        <p:cNvGrpSpPr/>
        <p:nvPr/>
      </p:nvGrpSpPr>
      <p:grpSpPr>
        <a:xfrm>
          <a:off x="0" y="0"/>
          <a:ext cx="0" cy="0"/>
          <a:chOff x="0" y="0"/>
          <a:chExt cx="0" cy="0"/>
        </a:xfrm>
      </p:grpSpPr>
      <p:sp>
        <p:nvSpPr>
          <p:cNvPr id="9" name="Picture Placeholder 2"/>
          <p:cNvSpPr>
            <a:spLocks noGrp="1"/>
          </p:cNvSpPr>
          <p:nvPr>
            <p:ph type="pic" sz="quarter" idx="22"/>
          </p:nvPr>
        </p:nvSpPr>
        <p:spPr>
          <a:xfrm>
            <a:off x="8108769" y="0"/>
            <a:ext cx="4083232" cy="6858000"/>
          </a:xfrm>
        </p:spPr>
        <p:txBody>
          <a:bodyPr anchor="t"/>
          <a:lstStyle>
            <a:lvl1pPr marL="0" indent="0" algn="ctr">
              <a:buNone/>
              <a:defRPr/>
            </a:lvl1pPr>
          </a:lstStyle>
          <a:p>
            <a:endParaRPr lang="id-ID"/>
          </a:p>
        </p:txBody>
      </p:sp>
      <p:sp>
        <p:nvSpPr>
          <p:cNvPr id="13" name="Rounded Rectangle 12"/>
          <p:cNvSpPr/>
          <p:nvPr userDrawn="1"/>
        </p:nvSpPr>
        <p:spPr>
          <a:xfrm>
            <a:off x="-410316" y="372774"/>
            <a:ext cx="654392" cy="298739"/>
          </a:xfrm>
          <a:prstGeom prst="roundRect">
            <a:avLst>
              <a:gd name="adj" fmla="val 5000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solidFill>
                <a:latin typeface="Lato" panose="020F0502020204030203" pitchFamily="34" charset="0"/>
              </a:defRPr>
            </a:lvl1pPr>
          </a:lstStyle>
          <a:p>
            <a:fld id="{FCEE2C88-6C8F-484D-AF69-578F576B1F44}" type="slidenum">
              <a:rPr lang="en-US" smtClean="0"/>
              <a:pPr/>
              <a:t>‹#›</a:t>
            </a:fld>
            <a:endParaRPr lang="en-US" dirty="0"/>
          </a:p>
        </p:txBody>
      </p:sp>
      <p:sp>
        <p:nvSpPr>
          <p:cNvPr id="7"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endParaRPr lang="id-ID"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endParaRPr lang="id-ID" dirty="0"/>
          </a:p>
        </p:txBody>
      </p:sp>
    </p:spTree>
    <p:extLst>
      <p:ext uri="{BB962C8B-B14F-4D97-AF65-F5344CB8AC3E}">
        <p14:creationId xmlns:p14="http://schemas.microsoft.com/office/powerpoint/2010/main" val="127713171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3_Title Slide">
    <p:spTree>
      <p:nvGrpSpPr>
        <p:cNvPr id="1" name=""/>
        <p:cNvGrpSpPr/>
        <p:nvPr/>
      </p:nvGrpSpPr>
      <p:grpSpPr>
        <a:xfrm>
          <a:off x="0" y="0"/>
          <a:ext cx="0" cy="0"/>
          <a:chOff x="0" y="0"/>
          <a:chExt cx="0" cy="0"/>
        </a:xfrm>
      </p:grpSpPr>
      <p:sp>
        <p:nvSpPr>
          <p:cNvPr id="14" name="Picture Placeholder 2"/>
          <p:cNvSpPr>
            <a:spLocks noGrp="1"/>
          </p:cNvSpPr>
          <p:nvPr>
            <p:ph type="pic" sz="quarter" idx="23"/>
          </p:nvPr>
        </p:nvSpPr>
        <p:spPr>
          <a:xfrm>
            <a:off x="994554" y="4126327"/>
            <a:ext cx="878070" cy="878070"/>
          </a:xfrm>
          <a:prstGeom prst="ellipse">
            <a:avLst/>
          </a:prstGeom>
        </p:spPr>
        <p:txBody>
          <a:bodyPr anchor="t">
            <a:normAutofit/>
          </a:bodyPr>
          <a:lstStyle>
            <a:lvl1pPr marL="0" indent="0" algn="ctr">
              <a:buNone/>
              <a:defRPr sz="1400"/>
            </a:lvl1pPr>
          </a:lstStyle>
          <a:p>
            <a:endParaRPr lang="id-ID" dirty="0"/>
          </a:p>
        </p:txBody>
      </p:sp>
      <p:sp>
        <p:nvSpPr>
          <p:cNvPr id="16" name="Picture Placeholder 2"/>
          <p:cNvSpPr>
            <a:spLocks noGrp="1"/>
          </p:cNvSpPr>
          <p:nvPr>
            <p:ph type="pic" sz="quarter" idx="24"/>
          </p:nvPr>
        </p:nvSpPr>
        <p:spPr>
          <a:xfrm>
            <a:off x="4590609" y="4126327"/>
            <a:ext cx="878070" cy="878070"/>
          </a:xfrm>
          <a:prstGeom prst="ellipse">
            <a:avLst/>
          </a:prstGeom>
        </p:spPr>
        <p:txBody>
          <a:bodyPr anchor="t">
            <a:normAutofit/>
          </a:bodyPr>
          <a:lstStyle>
            <a:lvl1pPr marL="0" indent="0" algn="ctr">
              <a:buNone/>
              <a:defRPr sz="1400"/>
            </a:lvl1pPr>
          </a:lstStyle>
          <a:p>
            <a:endParaRPr lang="id-ID"/>
          </a:p>
        </p:txBody>
      </p:sp>
      <p:sp>
        <p:nvSpPr>
          <p:cNvPr id="17" name="Picture Placeholder 2"/>
          <p:cNvSpPr>
            <a:spLocks noGrp="1"/>
          </p:cNvSpPr>
          <p:nvPr>
            <p:ph type="pic" sz="quarter" idx="25"/>
          </p:nvPr>
        </p:nvSpPr>
        <p:spPr>
          <a:xfrm>
            <a:off x="8186664" y="4126327"/>
            <a:ext cx="878070" cy="878070"/>
          </a:xfrm>
          <a:prstGeom prst="ellipse">
            <a:avLst/>
          </a:prstGeom>
        </p:spPr>
        <p:txBody>
          <a:bodyPr anchor="t">
            <a:normAutofit/>
          </a:bodyPr>
          <a:lstStyle>
            <a:lvl1pPr marL="0" indent="0" algn="ctr">
              <a:buNone/>
              <a:defRPr sz="1400"/>
            </a:lvl1pPr>
          </a:lstStyle>
          <a:p>
            <a:endParaRPr lang="id-ID" dirty="0"/>
          </a:p>
        </p:txBody>
      </p:sp>
      <p:sp>
        <p:nvSpPr>
          <p:cNvPr id="13" name="Rounded Rectangle 12"/>
          <p:cNvSpPr/>
          <p:nvPr userDrawn="1"/>
        </p:nvSpPr>
        <p:spPr>
          <a:xfrm>
            <a:off x="-410316" y="372774"/>
            <a:ext cx="654392" cy="298739"/>
          </a:xfrm>
          <a:prstGeom prst="roundRect">
            <a:avLst>
              <a:gd name="adj" fmla="val 5000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endParaRPr lang="id-ID" dirty="0"/>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endParaRPr lang="id-ID" dirty="0"/>
          </a:p>
        </p:txBody>
      </p:sp>
    </p:spTree>
    <p:extLst>
      <p:ext uri="{BB962C8B-B14F-4D97-AF65-F5344CB8AC3E}">
        <p14:creationId xmlns:p14="http://schemas.microsoft.com/office/powerpoint/2010/main" val="156979332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9_Title Slide">
    <p:spTree>
      <p:nvGrpSpPr>
        <p:cNvPr id="1" name=""/>
        <p:cNvGrpSpPr/>
        <p:nvPr/>
      </p:nvGrpSpPr>
      <p:grpSpPr>
        <a:xfrm>
          <a:off x="0" y="0"/>
          <a:ext cx="0" cy="0"/>
          <a:chOff x="0" y="0"/>
          <a:chExt cx="0" cy="0"/>
        </a:xfrm>
      </p:grpSpPr>
      <p:sp>
        <p:nvSpPr>
          <p:cNvPr id="9" name="Picture Placeholder 2"/>
          <p:cNvSpPr>
            <a:spLocks noGrp="1"/>
          </p:cNvSpPr>
          <p:nvPr>
            <p:ph type="pic" sz="quarter" idx="22"/>
          </p:nvPr>
        </p:nvSpPr>
        <p:spPr>
          <a:xfrm>
            <a:off x="7637281" y="2159623"/>
            <a:ext cx="2536090" cy="3391932"/>
          </a:xfrm>
        </p:spPr>
        <p:txBody>
          <a:bodyPr anchor="t"/>
          <a:lstStyle>
            <a:lvl1pPr marL="0" indent="0" algn="ctr">
              <a:buNone/>
              <a:defRPr/>
            </a:lvl1pPr>
          </a:lstStyle>
          <a:p>
            <a:endParaRPr lang="id-ID"/>
          </a:p>
        </p:txBody>
      </p:sp>
      <p:sp>
        <p:nvSpPr>
          <p:cNvPr id="13" name="Rounded Rectangle 12"/>
          <p:cNvSpPr/>
          <p:nvPr userDrawn="1"/>
        </p:nvSpPr>
        <p:spPr>
          <a:xfrm>
            <a:off x="-410316" y="372774"/>
            <a:ext cx="654392" cy="298739"/>
          </a:xfrm>
          <a:prstGeom prst="roundRect">
            <a:avLst>
              <a:gd name="adj" fmla="val 5000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endParaRPr lang="id-ID" dirty="0"/>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endParaRPr lang="id-ID" dirty="0"/>
          </a:p>
        </p:txBody>
      </p:sp>
    </p:spTree>
    <p:extLst>
      <p:ext uri="{BB962C8B-B14F-4D97-AF65-F5344CB8AC3E}">
        <p14:creationId xmlns:p14="http://schemas.microsoft.com/office/powerpoint/2010/main" val="51057742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7_Title Slide">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0" y="0"/>
            <a:ext cx="12192000" cy="4859079"/>
          </a:xfrm>
        </p:spPr>
        <p:txBody>
          <a:bodyPr anchor="t"/>
          <a:lstStyle>
            <a:lvl1pPr marL="0" indent="0" algn="ctr">
              <a:buNone/>
              <a:defRPr/>
            </a:lvl1pPr>
          </a:lstStyle>
          <a:p>
            <a:endParaRPr lang="id-ID"/>
          </a:p>
        </p:txBody>
      </p:sp>
      <p:sp>
        <p:nvSpPr>
          <p:cNvPr id="8" name="Picture Placeholder 2"/>
          <p:cNvSpPr>
            <a:spLocks noGrp="1"/>
          </p:cNvSpPr>
          <p:nvPr>
            <p:ph type="pic" sz="quarter" idx="24"/>
          </p:nvPr>
        </p:nvSpPr>
        <p:spPr>
          <a:xfrm>
            <a:off x="2469369" y="3165396"/>
            <a:ext cx="1432212" cy="1911481"/>
          </a:xfrm>
        </p:spPr>
        <p:txBody>
          <a:bodyPr anchor="t"/>
          <a:lstStyle>
            <a:lvl1pPr marL="0" indent="0" algn="ctr">
              <a:buNone/>
              <a:defRPr/>
            </a:lvl1pPr>
          </a:lstStyle>
          <a:p>
            <a:endParaRPr lang="id-ID"/>
          </a:p>
        </p:txBody>
      </p:sp>
      <p:sp>
        <p:nvSpPr>
          <p:cNvPr id="9" name="Picture Placeholder 2"/>
          <p:cNvSpPr>
            <a:spLocks noGrp="1"/>
          </p:cNvSpPr>
          <p:nvPr>
            <p:ph type="pic" sz="quarter" idx="25"/>
          </p:nvPr>
        </p:nvSpPr>
        <p:spPr>
          <a:xfrm>
            <a:off x="3619256" y="1565773"/>
            <a:ext cx="4396453" cy="2467977"/>
          </a:xfrm>
        </p:spPr>
        <p:txBody>
          <a:bodyPr anchor="t"/>
          <a:lstStyle>
            <a:lvl1pPr marL="0" indent="0" algn="ctr">
              <a:buNone/>
              <a:defRPr/>
            </a:lvl1pPr>
          </a:lstStyle>
          <a:p>
            <a:endParaRPr lang="id-ID"/>
          </a:p>
        </p:txBody>
      </p:sp>
      <p:sp>
        <p:nvSpPr>
          <p:cNvPr id="10" name="Picture Placeholder 2"/>
          <p:cNvSpPr>
            <a:spLocks noGrp="1"/>
          </p:cNvSpPr>
          <p:nvPr>
            <p:ph type="pic" sz="quarter" idx="26"/>
          </p:nvPr>
        </p:nvSpPr>
        <p:spPr>
          <a:xfrm>
            <a:off x="7378884" y="3284226"/>
            <a:ext cx="2798654" cy="1760375"/>
          </a:xfrm>
        </p:spPr>
        <p:txBody>
          <a:bodyPr anchor="t"/>
          <a:lstStyle>
            <a:lvl1pPr marL="0" indent="0" algn="ctr">
              <a:buNone/>
              <a:defRPr/>
            </a:lvl1pPr>
          </a:lstStyle>
          <a:p>
            <a:endParaRPr lang="id-ID"/>
          </a:p>
        </p:txBody>
      </p:sp>
      <p:sp>
        <p:nvSpPr>
          <p:cNvPr id="17" name="Picture Placeholder 2"/>
          <p:cNvSpPr>
            <a:spLocks noGrp="1"/>
          </p:cNvSpPr>
          <p:nvPr>
            <p:ph type="pic" sz="quarter" idx="22"/>
          </p:nvPr>
        </p:nvSpPr>
        <p:spPr>
          <a:xfrm>
            <a:off x="1610233" y="4033750"/>
            <a:ext cx="598308" cy="1058834"/>
          </a:xfrm>
        </p:spPr>
        <p:txBody>
          <a:bodyPr anchor="t"/>
          <a:lstStyle>
            <a:lvl1pPr marL="0" indent="0" algn="ctr">
              <a:buNone/>
              <a:defRPr/>
            </a:lvl1pPr>
          </a:lstStyle>
          <a:p>
            <a:endParaRPr lang="id-ID"/>
          </a:p>
        </p:txBody>
      </p:sp>
      <p:sp>
        <p:nvSpPr>
          <p:cNvPr id="13"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solidFill>
                <a:latin typeface="Lato" panose="020F0502020204030203" pitchFamily="34" charset="0"/>
              </a:defRPr>
            </a:lvl1pPr>
          </a:lstStyle>
          <a:p>
            <a:fld id="{FCEE2C88-6C8F-484D-AF69-578F576B1F44}" type="slidenum">
              <a:rPr lang="en-US" smtClean="0"/>
              <a:pPr/>
              <a:t>‹#›</a:t>
            </a:fld>
            <a:endParaRPr lang="en-US" dirty="0"/>
          </a:p>
        </p:txBody>
      </p:sp>
      <p:sp>
        <p:nvSpPr>
          <p:cNvPr id="7"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solidFill>
                <a:latin typeface="+mn-lt"/>
              </a:defRPr>
            </a:lvl1pPr>
          </a:lstStyle>
          <a:p>
            <a:pPr lvl="0"/>
            <a:endParaRPr lang="id-ID" dirty="0"/>
          </a:p>
        </p:txBody>
      </p:sp>
      <p:sp>
        <p:nvSpPr>
          <p:cNvPr id="12"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bg1"/>
                </a:solidFill>
                <a:latin typeface="Lato" panose="020F0502020204030203" pitchFamily="34" charset="0"/>
              </a:defRPr>
            </a:lvl1pPr>
          </a:lstStyle>
          <a:p>
            <a:pPr lvl="0"/>
            <a:endParaRPr lang="id-ID" dirty="0"/>
          </a:p>
        </p:txBody>
      </p:sp>
    </p:spTree>
    <p:extLst>
      <p:ext uri="{BB962C8B-B14F-4D97-AF65-F5344CB8AC3E}">
        <p14:creationId xmlns:p14="http://schemas.microsoft.com/office/powerpoint/2010/main" val="162894395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4_Title Slide">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0" y="0"/>
            <a:ext cx="12192000" cy="5367651"/>
          </a:xfrm>
        </p:spPr>
        <p:txBody>
          <a:bodyPr anchor="t"/>
          <a:lstStyle>
            <a:lvl1pPr marL="0" indent="0" algn="ctr">
              <a:buNone/>
              <a:defRPr/>
            </a:lvl1pPr>
          </a:lstStyle>
          <a:p>
            <a:endParaRPr lang="id-ID"/>
          </a:p>
        </p:txBody>
      </p:sp>
      <p:sp>
        <p:nvSpPr>
          <p:cNvPr id="13"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solidFill>
                <a:latin typeface="Lato" panose="020F0502020204030203" pitchFamily="34" charset="0"/>
              </a:defRPr>
            </a:lvl1pPr>
          </a:lstStyle>
          <a:p>
            <a:fld id="{FCEE2C88-6C8F-484D-AF69-578F576B1F44}" type="slidenum">
              <a:rPr lang="en-US" smtClean="0"/>
              <a:pPr/>
              <a:t>‹#›</a:t>
            </a:fld>
            <a:endParaRPr lang="en-US" dirty="0"/>
          </a:p>
        </p:txBody>
      </p:sp>
      <p:sp>
        <p:nvSpPr>
          <p:cNvPr id="7"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solidFill>
                <a:latin typeface="+mn-lt"/>
              </a:defRPr>
            </a:lvl1pPr>
          </a:lstStyle>
          <a:p>
            <a:pPr lvl="0"/>
            <a:endParaRPr lang="id-ID" dirty="0"/>
          </a:p>
        </p:txBody>
      </p:sp>
      <p:sp>
        <p:nvSpPr>
          <p:cNvPr id="12"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bg1"/>
                </a:solidFill>
                <a:latin typeface="Lato" panose="020F0502020204030203" pitchFamily="34" charset="0"/>
              </a:defRPr>
            </a:lvl1pPr>
          </a:lstStyle>
          <a:p>
            <a:pPr lvl="0"/>
            <a:endParaRPr lang="id-ID" dirty="0"/>
          </a:p>
        </p:txBody>
      </p:sp>
    </p:spTree>
    <p:extLst>
      <p:ext uri="{BB962C8B-B14F-4D97-AF65-F5344CB8AC3E}">
        <p14:creationId xmlns:p14="http://schemas.microsoft.com/office/powerpoint/2010/main" val="30717834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EE2C88-6C8F-484D-AF69-578F576B1F44}" type="slidenum">
              <a:rPr lang="en-US" smtClean="0"/>
              <a:pPr/>
              <a:t>‹#›</a:t>
            </a:fld>
            <a:endParaRPr lang="en-US"/>
          </a:p>
        </p:txBody>
      </p:sp>
    </p:spTree>
    <p:extLst>
      <p:ext uri="{BB962C8B-B14F-4D97-AF65-F5344CB8AC3E}">
        <p14:creationId xmlns:p14="http://schemas.microsoft.com/office/powerpoint/2010/main" val="721663255"/>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8_Title Slide">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0" y="0"/>
            <a:ext cx="12192000" cy="5367651"/>
          </a:xfrm>
        </p:spPr>
        <p:txBody>
          <a:bodyPr anchor="t"/>
          <a:lstStyle>
            <a:lvl1pPr marL="0" indent="0" algn="ctr">
              <a:buNone/>
              <a:defRPr/>
            </a:lvl1pPr>
          </a:lstStyle>
          <a:p>
            <a:endParaRPr lang="id-ID"/>
          </a:p>
        </p:txBody>
      </p:sp>
      <p:sp>
        <p:nvSpPr>
          <p:cNvPr id="13"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solidFill>
                <a:latin typeface="Lato" panose="020F0502020204030203" pitchFamily="34" charset="0"/>
              </a:defRPr>
            </a:lvl1pPr>
          </a:lstStyle>
          <a:p>
            <a:fld id="{FCEE2C88-6C8F-484D-AF69-578F576B1F44}" type="slidenum">
              <a:rPr lang="en-US" smtClean="0"/>
              <a:pPr/>
              <a:t>‹#›</a:t>
            </a:fld>
            <a:endParaRPr lang="en-US" dirty="0"/>
          </a:p>
        </p:txBody>
      </p:sp>
      <p:sp>
        <p:nvSpPr>
          <p:cNvPr id="15" name="Picture Placeholder 2"/>
          <p:cNvSpPr>
            <a:spLocks noGrp="1"/>
          </p:cNvSpPr>
          <p:nvPr>
            <p:ph type="pic" sz="quarter" idx="24"/>
          </p:nvPr>
        </p:nvSpPr>
        <p:spPr>
          <a:xfrm>
            <a:off x="2633663" y="1799425"/>
            <a:ext cx="6924676" cy="5058575"/>
          </a:xfrm>
        </p:spPr>
        <p:txBody>
          <a:bodyPr anchor="t"/>
          <a:lstStyle>
            <a:lvl1pPr marL="0" indent="0" algn="ctr">
              <a:buNone/>
              <a:defRPr/>
            </a:lvl1pPr>
          </a:lstStyle>
          <a:p>
            <a:endParaRPr lang="id-ID"/>
          </a:p>
        </p:txBody>
      </p:sp>
      <p:sp>
        <p:nvSpPr>
          <p:cNvPr id="7"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solidFill>
                <a:latin typeface="+mn-lt"/>
              </a:defRPr>
            </a:lvl1pPr>
          </a:lstStyle>
          <a:p>
            <a:pPr lvl="0"/>
            <a:endParaRPr lang="id-ID" dirty="0"/>
          </a:p>
        </p:txBody>
      </p:sp>
      <p:sp>
        <p:nvSpPr>
          <p:cNvPr id="12"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bg1"/>
                </a:solidFill>
                <a:latin typeface="Lato" panose="020F0502020204030203" pitchFamily="34" charset="0"/>
              </a:defRPr>
            </a:lvl1pPr>
          </a:lstStyle>
          <a:p>
            <a:pPr lvl="0"/>
            <a:endParaRPr lang="id-ID" dirty="0"/>
          </a:p>
        </p:txBody>
      </p:sp>
    </p:spTree>
    <p:extLst>
      <p:ext uri="{BB962C8B-B14F-4D97-AF65-F5344CB8AC3E}">
        <p14:creationId xmlns:p14="http://schemas.microsoft.com/office/powerpoint/2010/main" val="48821220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6_Title Slide">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0" y="0"/>
            <a:ext cx="12192000" cy="4859079"/>
          </a:xfrm>
        </p:spPr>
        <p:txBody>
          <a:bodyPr anchor="t"/>
          <a:lstStyle>
            <a:lvl1pPr marL="0" indent="0" algn="ctr">
              <a:buNone/>
              <a:defRPr/>
            </a:lvl1pPr>
          </a:lstStyle>
          <a:p>
            <a:endParaRPr lang="id-ID"/>
          </a:p>
        </p:txBody>
      </p:sp>
      <p:sp>
        <p:nvSpPr>
          <p:cNvPr id="17" name="Picture Placeholder 2"/>
          <p:cNvSpPr>
            <a:spLocks noGrp="1"/>
          </p:cNvSpPr>
          <p:nvPr>
            <p:ph type="pic" sz="quarter" idx="22"/>
          </p:nvPr>
        </p:nvSpPr>
        <p:spPr>
          <a:xfrm>
            <a:off x="1883537" y="1679195"/>
            <a:ext cx="2110266" cy="3725074"/>
          </a:xfrm>
        </p:spPr>
        <p:txBody>
          <a:bodyPr anchor="t"/>
          <a:lstStyle>
            <a:lvl1pPr marL="0" indent="0" algn="ctr">
              <a:buNone/>
              <a:defRPr/>
            </a:lvl1pPr>
          </a:lstStyle>
          <a:p>
            <a:endParaRPr lang="id-ID"/>
          </a:p>
        </p:txBody>
      </p:sp>
    </p:spTree>
    <p:extLst>
      <p:ext uri="{BB962C8B-B14F-4D97-AF65-F5344CB8AC3E}">
        <p14:creationId xmlns:p14="http://schemas.microsoft.com/office/powerpoint/2010/main" val="128569406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3_Title Slide">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0" y="0"/>
            <a:ext cx="12192000" cy="4816549"/>
          </a:xfrm>
        </p:spPr>
        <p:txBody>
          <a:bodyPr anchor="t"/>
          <a:lstStyle>
            <a:lvl1pPr marL="0" indent="0" algn="ctr">
              <a:buNone/>
              <a:defRPr/>
            </a:lvl1pPr>
          </a:lstStyle>
          <a:p>
            <a:endParaRPr lang="id-ID"/>
          </a:p>
        </p:txBody>
      </p:sp>
      <p:sp>
        <p:nvSpPr>
          <p:cNvPr id="17" name="Picture Placeholder 2"/>
          <p:cNvSpPr>
            <a:spLocks noGrp="1"/>
          </p:cNvSpPr>
          <p:nvPr>
            <p:ph type="pic" sz="quarter" idx="22"/>
          </p:nvPr>
        </p:nvSpPr>
        <p:spPr>
          <a:xfrm>
            <a:off x="4678174" y="1992322"/>
            <a:ext cx="1506211" cy="2658787"/>
          </a:xfrm>
        </p:spPr>
        <p:txBody>
          <a:bodyPr anchor="t"/>
          <a:lstStyle>
            <a:lvl1pPr marL="0" indent="0" algn="ctr">
              <a:buNone/>
              <a:defRPr/>
            </a:lvl1pPr>
          </a:lstStyle>
          <a:p>
            <a:endParaRPr lang="id-ID"/>
          </a:p>
        </p:txBody>
      </p:sp>
      <p:sp>
        <p:nvSpPr>
          <p:cNvPr id="18" name="Picture Placeholder 2"/>
          <p:cNvSpPr>
            <a:spLocks noGrp="1"/>
          </p:cNvSpPr>
          <p:nvPr>
            <p:ph type="pic" sz="quarter" idx="24"/>
          </p:nvPr>
        </p:nvSpPr>
        <p:spPr>
          <a:xfrm>
            <a:off x="6123759" y="2116139"/>
            <a:ext cx="1400209" cy="2471672"/>
          </a:xfrm>
        </p:spPr>
        <p:txBody>
          <a:bodyPr anchor="t"/>
          <a:lstStyle>
            <a:lvl1pPr marL="0" indent="0" algn="ctr">
              <a:buNone/>
              <a:defRPr/>
            </a:lvl1pPr>
          </a:lstStyle>
          <a:p>
            <a:endParaRPr lang="id-ID"/>
          </a:p>
        </p:txBody>
      </p:sp>
      <p:sp>
        <p:nvSpPr>
          <p:cNvPr id="21"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solidFill>
                <a:latin typeface="Lato" panose="020F0502020204030203" pitchFamily="34" charset="0"/>
              </a:defRPr>
            </a:lvl1pPr>
          </a:lstStyle>
          <a:p>
            <a:fld id="{FCEE2C88-6C8F-484D-AF69-578F576B1F44}" type="slidenum">
              <a:rPr lang="en-US" smtClean="0"/>
              <a:pPr/>
              <a:t>‹#›</a:t>
            </a:fld>
            <a:endParaRPr lang="en-US" dirty="0"/>
          </a:p>
        </p:txBody>
      </p:sp>
      <p:sp>
        <p:nvSpPr>
          <p:cNvPr id="19"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solidFill>
                <a:latin typeface="+mn-lt"/>
              </a:defRPr>
            </a:lvl1pPr>
          </a:lstStyle>
          <a:p>
            <a:pPr lvl="0"/>
            <a:endParaRPr lang="id-ID" dirty="0"/>
          </a:p>
        </p:txBody>
      </p:sp>
      <p:sp>
        <p:nvSpPr>
          <p:cNvPr id="20"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bg1"/>
                </a:solidFill>
                <a:latin typeface="Lato" panose="020F0502020204030203" pitchFamily="34" charset="0"/>
              </a:defRPr>
            </a:lvl1pPr>
          </a:lstStyle>
          <a:p>
            <a:pPr lvl="0"/>
            <a:endParaRPr lang="id-ID" dirty="0"/>
          </a:p>
        </p:txBody>
      </p:sp>
    </p:spTree>
    <p:extLst>
      <p:ext uri="{BB962C8B-B14F-4D97-AF65-F5344CB8AC3E}">
        <p14:creationId xmlns:p14="http://schemas.microsoft.com/office/powerpoint/2010/main" val="48118216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2_Title Slide">
    <p:spTree>
      <p:nvGrpSpPr>
        <p:cNvPr id="1" name=""/>
        <p:cNvGrpSpPr/>
        <p:nvPr/>
      </p:nvGrpSpPr>
      <p:grpSpPr>
        <a:xfrm>
          <a:off x="0" y="0"/>
          <a:ext cx="0" cy="0"/>
          <a:chOff x="0" y="0"/>
          <a:chExt cx="0" cy="0"/>
        </a:xfrm>
      </p:grpSpPr>
      <p:sp>
        <p:nvSpPr>
          <p:cNvPr id="9" name="Picture Placeholder 2"/>
          <p:cNvSpPr>
            <a:spLocks noGrp="1"/>
          </p:cNvSpPr>
          <p:nvPr>
            <p:ph type="pic" sz="quarter" idx="22"/>
          </p:nvPr>
        </p:nvSpPr>
        <p:spPr>
          <a:xfrm>
            <a:off x="1931247" y="2293246"/>
            <a:ext cx="1886180" cy="3329511"/>
          </a:xfrm>
        </p:spPr>
        <p:txBody>
          <a:bodyPr anchor="t"/>
          <a:lstStyle>
            <a:lvl1pPr marL="0" indent="0" algn="ctr">
              <a:buNone/>
              <a:defRPr/>
            </a:lvl1pPr>
          </a:lstStyle>
          <a:p>
            <a:endParaRPr lang="id-ID"/>
          </a:p>
        </p:txBody>
      </p:sp>
      <p:sp>
        <p:nvSpPr>
          <p:cNvPr id="13" name="Rounded Rectangle 12"/>
          <p:cNvSpPr/>
          <p:nvPr userDrawn="1"/>
        </p:nvSpPr>
        <p:spPr>
          <a:xfrm>
            <a:off x="-410316" y="372774"/>
            <a:ext cx="654392" cy="298739"/>
          </a:xfrm>
          <a:prstGeom prst="roundRect">
            <a:avLst>
              <a:gd name="adj" fmla="val 5000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endParaRPr lang="id-ID" dirty="0"/>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endParaRPr lang="id-ID" dirty="0"/>
          </a:p>
        </p:txBody>
      </p:sp>
    </p:spTree>
    <p:extLst>
      <p:ext uri="{BB962C8B-B14F-4D97-AF65-F5344CB8AC3E}">
        <p14:creationId xmlns:p14="http://schemas.microsoft.com/office/powerpoint/2010/main" val="393073548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5_Title Slide">
    <p:spTree>
      <p:nvGrpSpPr>
        <p:cNvPr id="1" name=""/>
        <p:cNvGrpSpPr/>
        <p:nvPr/>
      </p:nvGrpSpPr>
      <p:grpSpPr>
        <a:xfrm>
          <a:off x="0" y="0"/>
          <a:ext cx="0" cy="0"/>
          <a:chOff x="0" y="0"/>
          <a:chExt cx="0" cy="0"/>
        </a:xfrm>
      </p:grpSpPr>
      <p:sp>
        <p:nvSpPr>
          <p:cNvPr id="9" name="Picture Placeholder 2"/>
          <p:cNvSpPr>
            <a:spLocks noGrp="1"/>
          </p:cNvSpPr>
          <p:nvPr>
            <p:ph type="pic" sz="quarter" idx="22"/>
          </p:nvPr>
        </p:nvSpPr>
        <p:spPr>
          <a:xfrm>
            <a:off x="5152912" y="2293246"/>
            <a:ext cx="1886180" cy="3329511"/>
          </a:xfrm>
        </p:spPr>
        <p:txBody>
          <a:bodyPr anchor="t"/>
          <a:lstStyle>
            <a:lvl1pPr marL="0" indent="0" algn="ctr">
              <a:buNone/>
              <a:defRPr/>
            </a:lvl1pPr>
          </a:lstStyle>
          <a:p>
            <a:endParaRPr lang="id-ID"/>
          </a:p>
        </p:txBody>
      </p:sp>
      <p:sp>
        <p:nvSpPr>
          <p:cNvPr id="13" name="Rounded Rectangle 12"/>
          <p:cNvSpPr/>
          <p:nvPr userDrawn="1"/>
        </p:nvSpPr>
        <p:spPr>
          <a:xfrm>
            <a:off x="-410316" y="372774"/>
            <a:ext cx="654392" cy="298739"/>
          </a:xfrm>
          <a:prstGeom prst="roundRect">
            <a:avLst>
              <a:gd name="adj" fmla="val 5000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endParaRPr lang="id-ID" dirty="0"/>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endParaRPr lang="id-ID" dirty="0"/>
          </a:p>
        </p:txBody>
      </p:sp>
    </p:spTree>
    <p:extLst>
      <p:ext uri="{BB962C8B-B14F-4D97-AF65-F5344CB8AC3E}">
        <p14:creationId xmlns:p14="http://schemas.microsoft.com/office/powerpoint/2010/main" val="344316320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11" name="Picture Placeholder 2"/>
          <p:cNvSpPr>
            <a:spLocks noGrp="1"/>
          </p:cNvSpPr>
          <p:nvPr>
            <p:ph type="pic" sz="quarter" idx="22"/>
          </p:nvPr>
        </p:nvSpPr>
        <p:spPr>
          <a:xfrm>
            <a:off x="2019253" y="2293246"/>
            <a:ext cx="1886180" cy="3329511"/>
          </a:xfrm>
        </p:spPr>
        <p:txBody>
          <a:bodyPr anchor="t"/>
          <a:lstStyle>
            <a:lvl1pPr marL="0" indent="0" algn="ctr">
              <a:buNone/>
              <a:defRPr/>
            </a:lvl1pPr>
          </a:lstStyle>
          <a:p>
            <a:endParaRPr lang="id-ID"/>
          </a:p>
        </p:txBody>
      </p:sp>
      <p:sp>
        <p:nvSpPr>
          <p:cNvPr id="14" name="Picture Placeholder 2"/>
          <p:cNvSpPr>
            <a:spLocks noGrp="1"/>
          </p:cNvSpPr>
          <p:nvPr>
            <p:ph type="pic" sz="quarter" idx="23"/>
          </p:nvPr>
        </p:nvSpPr>
        <p:spPr>
          <a:xfrm>
            <a:off x="4048080" y="2495735"/>
            <a:ext cx="1719286" cy="3034913"/>
          </a:xfrm>
        </p:spPr>
        <p:txBody>
          <a:bodyPr anchor="t"/>
          <a:lstStyle>
            <a:lvl1pPr marL="0" indent="0" algn="ctr">
              <a:buNone/>
              <a:defRPr/>
            </a:lvl1pPr>
          </a:lstStyle>
          <a:p>
            <a:endParaRPr lang="id-ID"/>
          </a:p>
        </p:txBody>
      </p:sp>
      <p:sp>
        <p:nvSpPr>
          <p:cNvPr id="13" name="Rounded Rectangle 12"/>
          <p:cNvSpPr/>
          <p:nvPr userDrawn="1"/>
        </p:nvSpPr>
        <p:spPr>
          <a:xfrm>
            <a:off x="-410316" y="372774"/>
            <a:ext cx="654392" cy="298739"/>
          </a:xfrm>
          <a:prstGeom prst="roundRect">
            <a:avLst>
              <a:gd name="adj" fmla="val 5000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endParaRPr lang="id-ID" dirty="0"/>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endParaRPr lang="id-ID" dirty="0"/>
          </a:p>
        </p:txBody>
      </p:sp>
    </p:spTree>
    <p:extLst>
      <p:ext uri="{BB962C8B-B14F-4D97-AF65-F5344CB8AC3E}">
        <p14:creationId xmlns:p14="http://schemas.microsoft.com/office/powerpoint/2010/main" val="2376512293"/>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5_Title Slide">
    <p:spTree>
      <p:nvGrpSpPr>
        <p:cNvPr id="1" name=""/>
        <p:cNvGrpSpPr/>
        <p:nvPr/>
      </p:nvGrpSpPr>
      <p:grpSpPr>
        <a:xfrm>
          <a:off x="0" y="0"/>
          <a:ext cx="0" cy="0"/>
          <a:chOff x="0" y="0"/>
          <a:chExt cx="0" cy="0"/>
        </a:xfrm>
      </p:grpSpPr>
      <p:sp>
        <p:nvSpPr>
          <p:cNvPr id="11" name="Picture Placeholder 2"/>
          <p:cNvSpPr>
            <a:spLocks noGrp="1"/>
          </p:cNvSpPr>
          <p:nvPr>
            <p:ph type="pic" sz="quarter" idx="22"/>
          </p:nvPr>
        </p:nvSpPr>
        <p:spPr>
          <a:xfrm>
            <a:off x="1176031" y="2065475"/>
            <a:ext cx="2455310" cy="3279403"/>
          </a:xfrm>
        </p:spPr>
        <p:txBody>
          <a:bodyPr anchor="t"/>
          <a:lstStyle>
            <a:lvl1pPr marL="0" indent="0" algn="ctr">
              <a:buNone/>
              <a:defRPr/>
            </a:lvl1pPr>
          </a:lstStyle>
          <a:p>
            <a:endParaRPr lang="id-ID"/>
          </a:p>
        </p:txBody>
      </p:sp>
      <p:sp>
        <p:nvSpPr>
          <p:cNvPr id="14" name="Picture Placeholder 2"/>
          <p:cNvSpPr>
            <a:spLocks noGrp="1"/>
          </p:cNvSpPr>
          <p:nvPr>
            <p:ph type="pic" sz="quarter" idx="23"/>
          </p:nvPr>
        </p:nvSpPr>
        <p:spPr>
          <a:xfrm>
            <a:off x="4066708" y="3186452"/>
            <a:ext cx="1199650" cy="2128601"/>
          </a:xfrm>
        </p:spPr>
        <p:txBody>
          <a:bodyPr anchor="t"/>
          <a:lstStyle>
            <a:lvl1pPr marL="0" indent="0" algn="ctr">
              <a:buNone/>
              <a:defRPr/>
            </a:lvl1pPr>
          </a:lstStyle>
          <a:p>
            <a:endParaRPr lang="id-ID"/>
          </a:p>
        </p:txBody>
      </p:sp>
      <p:sp>
        <p:nvSpPr>
          <p:cNvPr id="13" name="Rounded Rectangle 12"/>
          <p:cNvSpPr/>
          <p:nvPr userDrawn="1"/>
        </p:nvSpPr>
        <p:spPr>
          <a:xfrm>
            <a:off x="-410316" y="372774"/>
            <a:ext cx="654392" cy="298739"/>
          </a:xfrm>
          <a:prstGeom prst="roundRect">
            <a:avLst>
              <a:gd name="adj" fmla="val 5000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endParaRPr lang="id-ID" dirty="0"/>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endParaRPr lang="id-ID" dirty="0"/>
          </a:p>
        </p:txBody>
      </p:sp>
    </p:spTree>
    <p:extLst>
      <p:ext uri="{BB962C8B-B14F-4D97-AF65-F5344CB8AC3E}">
        <p14:creationId xmlns:p14="http://schemas.microsoft.com/office/powerpoint/2010/main" val="316141155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9_Title Slide">
    <p:spTree>
      <p:nvGrpSpPr>
        <p:cNvPr id="1" name=""/>
        <p:cNvGrpSpPr/>
        <p:nvPr/>
      </p:nvGrpSpPr>
      <p:grpSpPr>
        <a:xfrm>
          <a:off x="0" y="0"/>
          <a:ext cx="0" cy="0"/>
          <a:chOff x="0" y="0"/>
          <a:chExt cx="0" cy="0"/>
        </a:xfrm>
      </p:grpSpPr>
      <p:sp>
        <p:nvSpPr>
          <p:cNvPr id="9" name="Picture Placeholder 2"/>
          <p:cNvSpPr>
            <a:spLocks noGrp="1"/>
          </p:cNvSpPr>
          <p:nvPr>
            <p:ph type="pic" sz="quarter" idx="22"/>
          </p:nvPr>
        </p:nvSpPr>
        <p:spPr>
          <a:xfrm>
            <a:off x="2807642" y="4874264"/>
            <a:ext cx="1896753" cy="1193072"/>
          </a:xfrm>
        </p:spPr>
        <p:txBody>
          <a:bodyPr anchor="t"/>
          <a:lstStyle>
            <a:lvl1pPr marL="0" indent="0" algn="ctr">
              <a:buNone/>
              <a:defRPr/>
            </a:lvl1pPr>
          </a:lstStyle>
          <a:p>
            <a:endParaRPr lang="id-ID"/>
          </a:p>
        </p:txBody>
      </p:sp>
      <p:sp>
        <p:nvSpPr>
          <p:cNvPr id="13" name="Rounded Rectangle 12"/>
          <p:cNvSpPr/>
          <p:nvPr userDrawn="1"/>
        </p:nvSpPr>
        <p:spPr>
          <a:xfrm>
            <a:off x="-410316" y="372774"/>
            <a:ext cx="654392" cy="298739"/>
          </a:xfrm>
          <a:prstGeom prst="roundRect">
            <a:avLst>
              <a:gd name="adj" fmla="val 5000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endParaRPr lang="id-ID" dirty="0"/>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endParaRPr lang="id-ID" dirty="0"/>
          </a:p>
        </p:txBody>
      </p:sp>
    </p:spTree>
    <p:extLst>
      <p:ext uri="{BB962C8B-B14F-4D97-AF65-F5344CB8AC3E}">
        <p14:creationId xmlns:p14="http://schemas.microsoft.com/office/powerpoint/2010/main" val="285875741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643381" y="397249"/>
            <a:ext cx="10905239" cy="444500"/>
          </a:xfrm>
        </p:spPr>
        <p:txBody>
          <a:bodyPr lIns="0" tIns="0" rIns="0" bIns="0">
            <a:normAutofit/>
          </a:bodyPr>
          <a:lstStyle>
            <a:lvl1pPr marL="0" indent="0" algn="ctr">
              <a:buNone/>
              <a:defRPr sz="2000">
                <a:solidFill>
                  <a:schemeClr val="tx1">
                    <a:lumMod val="65000"/>
                    <a:lumOff val="35000"/>
                  </a:schemeClr>
                </a:solidFill>
                <a:latin typeface="Lato" panose="020F0502020204030203" pitchFamily="34" charset="0"/>
              </a:defRPr>
            </a:lvl1pPr>
          </a:lstStyle>
          <a:p>
            <a:pPr lvl="0"/>
            <a:endParaRPr lang="id-ID" dirty="0"/>
          </a:p>
        </p:txBody>
      </p:sp>
      <p:sp>
        <p:nvSpPr>
          <p:cNvPr id="12" name="Text Placeholder 10"/>
          <p:cNvSpPr>
            <a:spLocks noGrp="1"/>
          </p:cNvSpPr>
          <p:nvPr>
            <p:ph type="body" sz="quarter" idx="14"/>
          </p:nvPr>
        </p:nvSpPr>
        <p:spPr>
          <a:xfrm>
            <a:off x="643381" y="790433"/>
            <a:ext cx="10905239" cy="280985"/>
          </a:xfrm>
        </p:spPr>
        <p:txBody>
          <a:bodyPr lIns="0" tIns="0" rIns="0" bIns="0">
            <a:normAutofit/>
          </a:bodyPr>
          <a:lstStyle>
            <a:lvl1pPr marL="0" indent="0" algn="ctr">
              <a:buNone/>
              <a:defRPr sz="1000">
                <a:solidFill>
                  <a:schemeClr val="bg1">
                    <a:lumMod val="50000"/>
                  </a:schemeClr>
                </a:solidFill>
                <a:latin typeface="+mn-lt"/>
              </a:defRPr>
            </a:lvl1pPr>
          </a:lstStyle>
          <a:p>
            <a:pPr lvl="0"/>
            <a:endParaRPr lang="id-ID" dirty="0"/>
          </a:p>
        </p:txBody>
      </p:sp>
    </p:spTree>
    <p:extLst>
      <p:ext uri="{BB962C8B-B14F-4D97-AF65-F5344CB8AC3E}">
        <p14:creationId xmlns:p14="http://schemas.microsoft.com/office/powerpoint/2010/main" val="19886176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3_Title Slide">
    <p:spTree>
      <p:nvGrpSpPr>
        <p:cNvPr id="1" name=""/>
        <p:cNvGrpSpPr/>
        <p:nvPr/>
      </p:nvGrpSpPr>
      <p:grpSpPr>
        <a:xfrm>
          <a:off x="0" y="0"/>
          <a:ext cx="0" cy="0"/>
          <a:chOff x="0" y="0"/>
          <a:chExt cx="0" cy="0"/>
        </a:xfrm>
      </p:grpSpPr>
      <p:sp>
        <p:nvSpPr>
          <p:cNvPr id="3" name="Picture Placeholder 4"/>
          <p:cNvSpPr>
            <a:spLocks noGrp="1"/>
          </p:cNvSpPr>
          <p:nvPr>
            <p:ph type="pic" sz="quarter" idx="15"/>
          </p:nvPr>
        </p:nvSpPr>
        <p:spPr>
          <a:xfrm>
            <a:off x="6830083" y="810816"/>
            <a:ext cx="2469364" cy="1481328"/>
          </a:xfrm>
        </p:spPr>
        <p:txBody>
          <a:bodyPr anchor="ctr"/>
          <a:lstStyle>
            <a:lvl1pPr marL="0" indent="0" algn="ctr">
              <a:buNone/>
              <a:defRPr/>
            </a:lvl1pPr>
          </a:lstStyle>
          <a:p>
            <a:endParaRPr lang="id-ID" dirty="0"/>
          </a:p>
        </p:txBody>
      </p:sp>
    </p:spTree>
    <p:extLst>
      <p:ext uri="{BB962C8B-B14F-4D97-AF65-F5344CB8AC3E}">
        <p14:creationId xmlns:p14="http://schemas.microsoft.com/office/powerpoint/2010/main" val="12699952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EE2C88-6C8F-484D-AF69-578F576B1F44}" type="slidenum">
              <a:rPr lang="en-US" smtClean="0"/>
              <a:pPr/>
              <a:t>‹#›</a:t>
            </a:fld>
            <a:endParaRPr lang="en-US"/>
          </a:p>
        </p:txBody>
      </p:sp>
    </p:spTree>
    <p:extLst>
      <p:ext uri="{BB962C8B-B14F-4D97-AF65-F5344CB8AC3E}">
        <p14:creationId xmlns:p14="http://schemas.microsoft.com/office/powerpoint/2010/main" val="2634610435"/>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4_Title Slide">
    <p:spTree>
      <p:nvGrpSpPr>
        <p:cNvPr id="1" name=""/>
        <p:cNvGrpSpPr/>
        <p:nvPr/>
      </p:nvGrpSpPr>
      <p:grpSpPr>
        <a:xfrm>
          <a:off x="0" y="0"/>
          <a:ext cx="0" cy="0"/>
          <a:chOff x="0" y="0"/>
          <a:chExt cx="0" cy="0"/>
        </a:xfrm>
      </p:grpSpPr>
      <p:sp>
        <p:nvSpPr>
          <p:cNvPr id="3" name="Picture Placeholder 4"/>
          <p:cNvSpPr>
            <a:spLocks noGrp="1"/>
          </p:cNvSpPr>
          <p:nvPr>
            <p:ph type="pic" sz="quarter" idx="15"/>
          </p:nvPr>
        </p:nvSpPr>
        <p:spPr>
          <a:xfrm>
            <a:off x="3035237" y="938831"/>
            <a:ext cx="2469364" cy="1481328"/>
          </a:xfrm>
        </p:spPr>
        <p:txBody>
          <a:bodyPr anchor="ctr"/>
          <a:lstStyle>
            <a:lvl1pPr marL="0" indent="0" algn="ctr">
              <a:buNone/>
              <a:defRPr/>
            </a:lvl1pPr>
          </a:lstStyle>
          <a:p>
            <a:endParaRPr lang="id-ID" dirty="0"/>
          </a:p>
        </p:txBody>
      </p:sp>
    </p:spTree>
    <p:extLst>
      <p:ext uri="{BB962C8B-B14F-4D97-AF65-F5344CB8AC3E}">
        <p14:creationId xmlns:p14="http://schemas.microsoft.com/office/powerpoint/2010/main" val="285294997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8" name="Picture Placeholder 17"/>
          <p:cNvSpPr>
            <a:spLocks noGrp="1"/>
          </p:cNvSpPr>
          <p:nvPr>
            <p:ph type="pic" sz="quarter" idx="15"/>
          </p:nvPr>
        </p:nvSpPr>
        <p:spPr>
          <a:xfrm>
            <a:off x="4648581" y="1600200"/>
            <a:ext cx="1216025" cy="1216025"/>
          </a:xfrm>
          <a:prstGeom prst="ellipse">
            <a:avLst/>
          </a:prstGeom>
          <a:ln w="38100">
            <a:solidFill>
              <a:srgbClr val="00BBD6"/>
            </a:solidFill>
          </a:ln>
        </p:spPr>
        <p:txBody>
          <a:bodyPr>
            <a:normAutofit/>
          </a:bodyPr>
          <a:lstStyle>
            <a:lvl1pPr marL="0" indent="0">
              <a:buNone/>
              <a:defRPr sz="1400"/>
            </a:lvl1pPr>
          </a:lstStyle>
          <a:p>
            <a:endParaRPr lang="id-ID" dirty="0"/>
          </a:p>
        </p:txBody>
      </p:sp>
      <p:sp>
        <p:nvSpPr>
          <p:cNvPr id="13" name="Rounded Rectangle 12"/>
          <p:cNvSpPr/>
          <p:nvPr userDrawn="1"/>
        </p:nvSpPr>
        <p:spPr>
          <a:xfrm>
            <a:off x="-410316" y="372774"/>
            <a:ext cx="654392" cy="298739"/>
          </a:xfrm>
          <a:prstGeom prst="roundRect">
            <a:avLst>
              <a:gd name="adj" fmla="val 5000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endParaRPr lang="id-ID" dirty="0"/>
          </a:p>
        </p:txBody>
      </p:sp>
      <p:sp>
        <p:nvSpPr>
          <p:cNvPr id="15" name="Rounded Rectangle 14"/>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6"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endParaRPr lang="id-ID" dirty="0"/>
          </a:p>
        </p:txBody>
      </p:sp>
    </p:spTree>
    <p:extLst>
      <p:ext uri="{BB962C8B-B14F-4D97-AF65-F5344CB8AC3E}">
        <p14:creationId xmlns:p14="http://schemas.microsoft.com/office/powerpoint/2010/main" val="385026347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1_Title Slide">
    <p:spTree>
      <p:nvGrpSpPr>
        <p:cNvPr id="1" name=""/>
        <p:cNvGrpSpPr/>
        <p:nvPr/>
      </p:nvGrpSpPr>
      <p:grpSpPr>
        <a:xfrm>
          <a:off x="0" y="0"/>
          <a:ext cx="0" cy="0"/>
          <a:chOff x="0" y="0"/>
          <a:chExt cx="0" cy="0"/>
        </a:xfrm>
      </p:grpSpPr>
      <p:sp>
        <p:nvSpPr>
          <p:cNvPr id="13" name="Rounded Rectangle 12"/>
          <p:cNvSpPr/>
          <p:nvPr userDrawn="1"/>
        </p:nvSpPr>
        <p:spPr>
          <a:xfrm>
            <a:off x="-410316" y="372774"/>
            <a:ext cx="654392" cy="298739"/>
          </a:xfrm>
          <a:prstGeom prst="roundRect">
            <a:avLst>
              <a:gd name="adj" fmla="val 5000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endParaRPr lang="id-ID" dirty="0"/>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endParaRPr lang="id-ID" dirty="0"/>
          </a:p>
        </p:txBody>
      </p:sp>
      <p:sp>
        <p:nvSpPr>
          <p:cNvPr id="11" name="Picture Placeholder 2"/>
          <p:cNvSpPr>
            <a:spLocks noGrp="1"/>
          </p:cNvSpPr>
          <p:nvPr>
            <p:ph type="pic" sz="quarter" idx="20"/>
          </p:nvPr>
        </p:nvSpPr>
        <p:spPr>
          <a:xfrm>
            <a:off x="6233915" y="2519640"/>
            <a:ext cx="1007862" cy="1007862"/>
          </a:xfrm>
          <a:prstGeom prst="ellipse">
            <a:avLst/>
          </a:prstGeom>
          <a:ln w="38100">
            <a:solidFill>
              <a:schemeClr val="bg1"/>
            </a:solidFill>
          </a:ln>
        </p:spPr>
        <p:txBody>
          <a:bodyPr anchor="t">
            <a:normAutofit/>
          </a:bodyPr>
          <a:lstStyle>
            <a:lvl1pPr marL="0" indent="0" algn="ctr">
              <a:buNone/>
              <a:defRPr sz="1400"/>
            </a:lvl1pPr>
          </a:lstStyle>
          <a:p>
            <a:endParaRPr lang="id-ID" dirty="0"/>
          </a:p>
        </p:txBody>
      </p:sp>
      <p:sp>
        <p:nvSpPr>
          <p:cNvPr id="14" name="Picture Placeholder 2"/>
          <p:cNvSpPr>
            <a:spLocks noGrp="1"/>
          </p:cNvSpPr>
          <p:nvPr>
            <p:ph type="pic" sz="quarter" idx="21"/>
          </p:nvPr>
        </p:nvSpPr>
        <p:spPr>
          <a:xfrm>
            <a:off x="7075709" y="4261103"/>
            <a:ext cx="1211442" cy="1211442"/>
          </a:xfrm>
          <a:prstGeom prst="ellipse">
            <a:avLst/>
          </a:prstGeom>
          <a:ln w="38100">
            <a:solidFill>
              <a:schemeClr val="bg1"/>
            </a:solidFill>
          </a:ln>
        </p:spPr>
        <p:txBody>
          <a:bodyPr anchor="t">
            <a:normAutofit/>
          </a:bodyPr>
          <a:lstStyle>
            <a:lvl1pPr marL="0" indent="0" algn="ctr">
              <a:buNone/>
              <a:defRPr sz="1400"/>
            </a:lvl1pPr>
          </a:lstStyle>
          <a:p>
            <a:endParaRPr lang="id-ID" dirty="0"/>
          </a:p>
        </p:txBody>
      </p:sp>
      <p:sp>
        <p:nvSpPr>
          <p:cNvPr id="20" name="Picture Placeholder 2"/>
          <p:cNvSpPr>
            <a:spLocks noGrp="1"/>
          </p:cNvSpPr>
          <p:nvPr>
            <p:ph type="pic" sz="quarter" idx="22"/>
          </p:nvPr>
        </p:nvSpPr>
        <p:spPr>
          <a:xfrm>
            <a:off x="9603685" y="2733443"/>
            <a:ext cx="1060705" cy="1060705"/>
          </a:xfrm>
          <a:prstGeom prst="ellipse">
            <a:avLst/>
          </a:prstGeom>
          <a:ln w="38100">
            <a:solidFill>
              <a:schemeClr val="bg1"/>
            </a:solidFill>
          </a:ln>
        </p:spPr>
        <p:txBody>
          <a:bodyPr anchor="t">
            <a:normAutofit/>
          </a:bodyPr>
          <a:lstStyle>
            <a:lvl1pPr marL="0" indent="0" algn="ctr">
              <a:buNone/>
              <a:defRPr sz="1400"/>
            </a:lvl1pPr>
          </a:lstStyle>
          <a:p>
            <a:endParaRPr lang="id-ID"/>
          </a:p>
        </p:txBody>
      </p:sp>
      <p:sp>
        <p:nvSpPr>
          <p:cNvPr id="21" name="Picture Placeholder 2"/>
          <p:cNvSpPr>
            <a:spLocks noGrp="1"/>
          </p:cNvSpPr>
          <p:nvPr>
            <p:ph type="pic" sz="quarter" idx="23"/>
          </p:nvPr>
        </p:nvSpPr>
        <p:spPr>
          <a:xfrm>
            <a:off x="9164561" y="3933434"/>
            <a:ext cx="752726" cy="752726"/>
          </a:xfrm>
          <a:prstGeom prst="ellipse">
            <a:avLst/>
          </a:prstGeom>
          <a:ln w="38100">
            <a:solidFill>
              <a:schemeClr val="bg1"/>
            </a:solidFill>
          </a:ln>
        </p:spPr>
        <p:txBody>
          <a:bodyPr anchor="t">
            <a:normAutofit/>
          </a:bodyPr>
          <a:lstStyle>
            <a:lvl1pPr marL="0" indent="0" algn="ctr">
              <a:buNone/>
              <a:defRPr sz="1400"/>
            </a:lvl1pPr>
          </a:lstStyle>
          <a:p>
            <a:endParaRPr lang="id-ID"/>
          </a:p>
        </p:txBody>
      </p:sp>
    </p:spTree>
    <p:extLst>
      <p:ext uri="{BB962C8B-B14F-4D97-AF65-F5344CB8AC3E}">
        <p14:creationId xmlns:p14="http://schemas.microsoft.com/office/powerpoint/2010/main" val="39615978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845869"/>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4" name="Picture Placeholder 2"/>
          <p:cNvSpPr>
            <a:spLocks noGrp="1"/>
          </p:cNvSpPr>
          <p:nvPr>
            <p:ph type="pic" sz="quarter" idx="15"/>
          </p:nvPr>
        </p:nvSpPr>
        <p:spPr>
          <a:xfrm>
            <a:off x="0" y="0"/>
            <a:ext cx="6096000" cy="6858000"/>
          </a:xfrm>
        </p:spPr>
        <p:txBody>
          <a:bodyPr/>
          <a:lstStyle/>
          <a:p>
            <a:endParaRPr lang="id-ID"/>
          </a:p>
        </p:txBody>
      </p:sp>
      <p:sp>
        <p:nvSpPr>
          <p:cNvPr id="5" name="Picture Placeholder 2"/>
          <p:cNvSpPr>
            <a:spLocks noGrp="1"/>
          </p:cNvSpPr>
          <p:nvPr>
            <p:ph type="pic" sz="quarter" idx="16"/>
          </p:nvPr>
        </p:nvSpPr>
        <p:spPr>
          <a:xfrm>
            <a:off x="6096000" y="0"/>
            <a:ext cx="6096000" cy="6858000"/>
          </a:xfrm>
        </p:spPr>
        <p:txBody>
          <a:bodyPr/>
          <a:lstStyle/>
          <a:p>
            <a:endParaRPr lang="id-ID"/>
          </a:p>
        </p:txBody>
      </p:sp>
    </p:spTree>
    <p:extLst>
      <p:ext uri="{BB962C8B-B14F-4D97-AF65-F5344CB8AC3E}">
        <p14:creationId xmlns:p14="http://schemas.microsoft.com/office/powerpoint/2010/main" val="3216594809"/>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bg1"/>
                </a:solidFill>
                <a:latin typeface="Lato" panose="020F0502020204030203" pitchFamily="34" charset="0"/>
              </a:defRPr>
            </a:lvl1pPr>
          </a:lstStyle>
          <a:p>
            <a:pPr lvl="0"/>
            <a:endParaRPr lang="id-ID" dirty="0"/>
          </a:p>
        </p:txBody>
      </p:sp>
      <p:sp>
        <p:nvSpPr>
          <p:cNvPr id="6"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rgbClr val="F23B48"/>
                </a:solidFill>
                <a:latin typeface="Lato" panose="020F0502020204030203" pitchFamily="34" charset="0"/>
              </a:defRPr>
            </a:lvl1pPr>
          </a:lstStyle>
          <a:p>
            <a:fld id="{FCEE2C88-6C8F-484D-AF69-578F576B1F44}" type="slidenum">
              <a:rPr lang="en-US" smtClean="0"/>
              <a:pPr/>
              <a:t>‹#›</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solidFill>
                <a:latin typeface="+mn-lt"/>
              </a:defRPr>
            </a:lvl1pPr>
          </a:lstStyle>
          <a:p>
            <a:pPr lvl="0"/>
            <a:endParaRPr lang="id-ID" dirty="0"/>
          </a:p>
        </p:txBody>
      </p:sp>
    </p:spTree>
    <p:extLst>
      <p:ext uri="{BB962C8B-B14F-4D97-AF65-F5344CB8AC3E}">
        <p14:creationId xmlns:p14="http://schemas.microsoft.com/office/powerpoint/2010/main" val="359914325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1749415" y="1691309"/>
            <a:ext cx="4320000" cy="4319999"/>
          </a:xfrm>
        </p:spPr>
        <p:txBody>
          <a:bodyPr anchor="ctr"/>
          <a:lstStyle>
            <a:lvl1pPr marL="0" indent="0" algn="ctr">
              <a:buNone/>
              <a:defRPr/>
            </a:lvl1pPr>
          </a:lstStyle>
          <a:p>
            <a:endParaRPr lang="id-ID" dirty="0"/>
          </a:p>
        </p:txBody>
      </p:sp>
      <p:sp>
        <p:nvSpPr>
          <p:cNvPr id="13" name="Rounded Rectangle 12"/>
          <p:cNvSpPr/>
          <p:nvPr userDrawn="1"/>
        </p:nvSpPr>
        <p:spPr>
          <a:xfrm>
            <a:off x="-410316" y="372774"/>
            <a:ext cx="654392" cy="298739"/>
          </a:xfrm>
          <a:prstGeom prst="roundRect">
            <a:avLst>
              <a:gd name="adj" fmla="val 5000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endParaRPr lang="id-ID" dirty="0"/>
          </a:p>
        </p:txBody>
      </p:sp>
      <p:sp>
        <p:nvSpPr>
          <p:cNvPr id="15" name="Rounded Rectangle 14"/>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6"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endParaRPr lang="id-ID" dirty="0"/>
          </a:p>
        </p:txBody>
      </p:sp>
    </p:spTree>
    <p:extLst>
      <p:ext uri="{BB962C8B-B14F-4D97-AF65-F5344CB8AC3E}">
        <p14:creationId xmlns:p14="http://schemas.microsoft.com/office/powerpoint/2010/main" val="3233002796"/>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E2C88-6C8F-484D-AF69-578F576B1F44}" type="slidenum">
              <a:rPr lang="en-US" smtClean="0"/>
              <a:pPr/>
              <a:t>‹#›</a:t>
            </a:fld>
            <a:endParaRPr lang="en-US"/>
          </a:p>
        </p:txBody>
      </p:sp>
    </p:spTree>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E2C88-6C8F-484D-AF69-578F576B1F44}"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E2C88-6C8F-484D-AF69-578F576B1F44}" type="slidenum">
              <a:rPr lang="en-US" smtClean="0"/>
              <a:pPr/>
              <a:t>‹#›</a:t>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EE2C88-6C8F-484D-AF69-578F576B1F44}" type="slidenum">
              <a:rPr lang="en-US" smtClean="0"/>
              <a:pPr/>
              <a:t>‹#›</a:t>
            </a:fld>
            <a:endParaRPr lang="en-US"/>
          </a:p>
        </p:txBody>
      </p:sp>
    </p:spTree>
    <p:extLst>
      <p:ext uri="{BB962C8B-B14F-4D97-AF65-F5344CB8AC3E}">
        <p14:creationId xmlns:p14="http://schemas.microsoft.com/office/powerpoint/2010/main" val="4271488548"/>
      </p:ext>
    </p:extLst>
  </p:cSld>
  <p:clrMapOvr>
    <a:masterClrMapping/>
  </p:clrMapOvr>
  <p:timing>
    <p:tnLst>
      <p:par>
        <p:cTn id="1" dur="indefinite" restart="never" nodeType="tmRoot"/>
      </p:par>
    </p:tnLst>
  </p:timing>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E2C88-6C8F-484D-AF69-578F576B1F44}" type="slidenum">
              <a:rPr lang="en-US" smtClean="0"/>
              <a:pPr/>
              <a:t>‹#›</a:t>
            </a:fld>
            <a:endParaRPr lang="en-US"/>
          </a:p>
        </p:txBody>
      </p:sp>
      <p:sp>
        <p:nvSpPr>
          <p:cNvPr id="9" name="Content Placeholder 8"/>
          <p:cNvSpPr>
            <a:spLocks noGrp="1"/>
          </p:cNvSpPr>
          <p:nvPr>
            <p:ph sz="quarter" idx="13"/>
          </p:nvPr>
        </p:nvSpPr>
        <p:spPr>
          <a:xfrm>
            <a:off x="902207" y="2679192"/>
            <a:ext cx="5096256"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EE2C88-6C8F-484D-AF69-578F576B1F44}" type="slidenum">
              <a:rPr lang="en-US" smtClean="0"/>
              <a:pPr/>
              <a:t>‹#›</a:t>
            </a:fld>
            <a:endParaRPr lang="en-US"/>
          </a:p>
        </p:txBody>
      </p:sp>
    </p:spTree>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EE2C88-6C8F-484D-AF69-578F576B1F44}" type="slidenum">
              <a:rPr lang="en-US" smtClean="0"/>
              <a:pPr/>
              <a:t>‹#›</a:t>
            </a:fld>
            <a:endParaRPr lang="en-US"/>
          </a:p>
        </p:txBody>
      </p:sp>
    </p:spTree>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EE2C88-6C8F-484D-AF69-578F576B1F44}" type="slidenum">
              <a:rPr lang="en-US" smtClean="0"/>
              <a:pPr/>
              <a:t>‹#›</a:t>
            </a:fld>
            <a:endParaRPr lang="en-US"/>
          </a:p>
        </p:txBody>
      </p:sp>
    </p:spTree>
  </p:cSld>
  <p:clrMapOvr>
    <a:masterClrMapping/>
  </p:clrMapOvr>
  <p:timing>
    <p:tnLst>
      <p:par>
        <p:cTn id="1" dur="indefinite" restart="never" nodeType="tmRoot"/>
      </p:par>
    </p:tnLst>
  </p:timing>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E2C88-6C8F-484D-AF69-578F576B1F44}" type="slidenum">
              <a:rPr lang="en-US" smtClean="0"/>
              <a:pPr/>
              <a:t>‹#›</a:t>
            </a:fld>
            <a:endParaRPr lang="en-US"/>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E2C88-6C8F-484D-AF69-578F576B1F44}" type="slidenum">
              <a:rPr lang="en-US" smtClean="0"/>
              <a:pPr/>
              <a:t>‹#›</a:t>
            </a:fld>
            <a:endParaRPr lang="en-US"/>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E2C88-6C8F-484D-AF69-578F576B1F44}" type="slidenum">
              <a:rPr lang="en-US" smtClean="0"/>
              <a:pPr/>
              <a:t>‹#›</a:t>
            </a:fld>
            <a:endParaRPr lang="en-US"/>
          </a:p>
        </p:txBody>
      </p:sp>
    </p:spTree>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E2C88-6C8F-484D-AF69-578F576B1F44}" type="slidenum">
              <a:rPr lang="en-US" smtClean="0"/>
              <a:pPr/>
              <a:t>‹#›</a:t>
            </a:fld>
            <a:endParaRPr lang="en-US"/>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9" name="Picture Placeholder 2"/>
          <p:cNvSpPr>
            <a:spLocks noGrp="1"/>
          </p:cNvSpPr>
          <p:nvPr>
            <p:ph type="pic" sz="quarter" idx="16"/>
          </p:nvPr>
        </p:nvSpPr>
        <p:spPr>
          <a:xfrm>
            <a:off x="1395515" y="2080563"/>
            <a:ext cx="2642616" cy="3408440"/>
          </a:xfrm>
        </p:spPr>
        <p:txBody>
          <a:bodyPr anchor="t"/>
          <a:lstStyle>
            <a:lvl1pPr marL="0" indent="0" algn="ctr">
              <a:buNone/>
              <a:defRPr/>
            </a:lvl1pPr>
          </a:lstStyle>
          <a:p>
            <a:endParaRPr lang="id-ID"/>
          </a:p>
        </p:txBody>
      </p:sp>
      <p:sp>
        <p:nvSpPr>
          <p:cNvPr id="13" name="Rounded Rectangle 12"/>
          <p:cNvSpPr/>
          <p:nvPr userDrawn="1"/>
        </p:nvSpPr>
        <p:spPr>
          <a:xfrm>
            <a:off x="-410316" y="372774"/>
            <a:ext cx="654392" cy="298739"/>
          </a:xfrm>
          <a:prstGeom prst="roundRect">
            <a:avLst>
              <a:gd name="adj" fmla="val 50000"/>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10"/>
          <p:cNvSpPr>
            <a:spLocks noGrp="1"/>
          </p:cNvSpPr>
          <p:nvPr>
            <p:ph type="body" sz="quarter" idx="13"/>
          </p:nvPr>
        </p:nvSpPr>
        <p:spPr>
          <a:xfrm>
            <a:off x="333375" y="397249"/>
            <a:ext cx="10905239" cy="444500"/>
          </a:xfrm>
        </p:spPr>
        <p:txBody>
          <a:bodyPr lIns="0" tIns="0" rIns="0" bIns="0">
            <a:normAutofit/>
          </a:bodyPr>
          <a:lstStyle>
            <a:lvl1pPr marL="0" indent="0">
              <a:buNone/>
              <a:defRPr sz="2000">
                <a:solidFill>
                  <a:schemeClr val="tx1">
                    <a:lumMod val="65000"/>
                    <a:lumOff val="35000"/>
                  </a:schemeClr>
                </a:solidFill>
                <a:latin typeface="Lato" panose="020F0502020204030203" pitchFamily="34" charset="0"/>
              </a:defRPr>
            </a:lvl1pPr>
          </a:lstStyle>
          <a:p>
            <a:pPr lvl="0"/>
            <a:endParaRPr lang="id-ID" dirty="0"/>
          </a:p>
        </p:txBody>
      </p:sp>
      <p:sp>
        <p:nvSpPr>
          <p:cNvPr id="10" name="Rounded Rectangle 9"/>
          <p:cNvSpPr/>
          <p:nvPr userDrawn="1"/>
        </p:nvSpPr>
        <p:spPr>
          <a:xfrm>
            <a:off x="11471564" y="372774"/>
            <a:ext cx="431078"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15" name="Slide Number Placeholder 5"/>
          <p:cNvSpPr>
            <a:spLocks noGrp="1"/>
          </p:cNvSpPr>
          <p:nvPr>
            <p:ph type="sldNum" sz="quarter" idx="12"/>
          </p:nvPr>
        </p:nvSpPr>
        <p:spPr>
          <a:xfrm>
            <a:off x="11471564" y="327460"/>
            <a:ext cx="431078" cy="389083"/>
          </a:xfrm>
        </p:spPr>
        <p:txBody>
          <a:bodyPr lIns="0" tIns="0" rIns="0" bIns="0"/>
          <a:lstStyle>
            <a:lvl1pPr algn="ctr">
              <a:defRPr sz="1000">
                <a:solidFill>
                  <a:schemeClr val="bg1">
                    <a:lumMod val="50000"/>
                  </a:schemeClr>
                </a:solidFill>
                <a:latin typeface="Lato" panose="020F0502020204030203" pitchFamily="34" charset="0"/>
              </a:defRPr>
            </a:lvl1pPr>
          </a:lstStyle>
          <a:p>
            <a:fld id="{FCEE2C88-6C8F-484D-AF69-578F576B1F44}" type="slidenum">
              <a:rPr lang="en-US" smtClean="0"/>
              <a:pPr/>
              <a:t>‹#›</a:t>
            </a:fld>
            <a:endParaRPr lang="en-US" dirty="0"/>
          </a:p>
        </p:txBody>
      </p:sp>
      <p:sp>
        <p:nvSpPr>
          <p:cNvPr id="12" name="Text Placeholder 10"/>
          <p:cNvSpPr>
            <a:spLocks noGrp="1"/>
          </p:cNvSpPr>
          <p:nvPr>
            <p:ph type="body" sz="quarter" idx="14"/>
          </p:nvPr>
        </p:nvSpPr>
        <p:spPr>
          <a:xfrm>
            <a:off x="333375" y="790433"/>
            <a:ext cx="10905239" cy="280985"/>
          </a:xfrm>
        </p:spPr>
        <p:txBody>
          <a:bodyPr lIns="0" tIns="0" rIns="0" bIns="0">
            <a:normAutofit/>
          </a:bodyPr>
          <a:lstStyle>
            <a:lvl1pPr marL="0" indent="0">
              <a:buNone/>
              <a:defRPr sz="1000">
                <a:solidFill>
                  <a:schemeClr val="bg1">
                    <a:lumMod val="50000"/>
                  </a:schemeClr>
                </a:solidFill>
                <a:latin typeface="+mn-lt"/>
              </a:defRPr>
            </a:lvl1pPr>
          </a:lstStyle>
          <a:p>
            <a:pPr lvl="0"/>
            <a:endParaRPr lang="id-ID" dirty="0"/>
          </a:p>
        </p:txBody>
      </p:sp>
    </p:spTree>
    <p:extLst>
      <p:ext uri="{BB962C8B-B14F-4D97-AF65-F5344CB8AC3E}">
        <p14:creationId xmlns:p14="http://schemas.microsoft.com/office/powerpoint/2010/main" val="14335530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4766733" y="27306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E2C88-6C8F-484D-AF69-578F576B1F44}" type="slidenum">
              <a:rPr lang="en-US" smtClean="0"/>
              <a:pPr/>
              <a:t>‹#›</a:t>
            </a:fld>
            <a:endParaRPr lang="en-US"/>
          </a:p>
        </p:txBody>
      </p:sp>
    </p:spTree>
    <p:extLst>
      <p:ext uri="{BB962C8B-B14F-4D97-AF65-F5344CB8AC3E}">
        <p14:creationId xmlns:p14="http://schemas.microsoft.com/office/powerpoint/2010/main" val="16482497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E2C88-6C8F-484D-AF69-578F576B1F44}" type="slidenum">
              <a:rPr lang="en-US" smtClean="0"/>
              <a:pPr/>
              <a:t>‹#›</a:t>
            </a:fld>
            <a:endParaRPr lang="en-US"/>
          </a:p>
        </p:txBody>
      </p:sp>
    </p:spTree>
    <p:extLst>
      <p:ext uri="{BB962C8B-B14F-4D97-AF65-F5344CB8AC3E}">
        <p14:creationId xmlns:p14="http://schemas.microsoft.com/office/powerpoint/2010/main" val="3393473647"/>
      </p:ext>
    </p:extLst>
  </p:cSld>
  <p:clrMapOvr>
    <a:masterClrMapping/>
  </p:clrMapOvr>
  <p:hf hdr="0" ftr="0" dt="0"/>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2.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737600" y="6356363"/>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09600" y="6356363"/>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CEE2C88-6C8F-484D-AF69-578F576B1F44}" type="slidenum">
              <a:rPr lang="en-US" smtClean="0"/>
              <a:pPr/>
              <a:t>‹#›</a:t>
            </a:fld>
            <a:endParaRPr lang="en-US"/>
          </a:p>
        </p:txBody>
      </p:sp>
    </p:spTree>
    <p:extLst>
      <p:ext uri="{BB962C8B-B14F-4D97-AF65-F5344CB8AC3E}">
        <p14:creationId xmlns:p14="http://schemas.microsoft.com/office/powerpoint/2010/main" val="4200755704"/>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 id="2147483912" r:id="rId18"/>
    <p:sldLayoutId id="2147483913" r:id="rId19"/>
    <p:sldLayoutId id="2147483914" r:id="rId20"/>
    <p:sldLayoutId id="2147483915" r:id="rId21"/>
    <p:sldLayoutId id="2147483916" r:id="rId22"/>
    <p:sldLayoutId id="2147483917" r:id="rId23"/>
    <p:sldLayoutId id="2147483918" r:id="rId24"/>
    <p:sldLayoutId id="2147483919" r:id="rId25"/>
    <p:sldLayoutId id="2147483920" r:id="rId26"/>
    <p:sldLayoutId id="2147483921" r:id="rId27"/>
    <p:sldLayoutId id="2147483922" r:id="rId28"/>
    <p:sldLayoutId id="2147483923" r:id="rId29"/>
    <p:sldLayoutId id="2147483924" r:id="rId30"/>
    <p:sldLayoutId id="2147483925" r:id="rId31"/>
    <p:sldLayoutId id="2147483926" r:id="rId32"/>
    <p:sldLayoutId id="2147483927" r:id="rId33"/>
    <p:sldLayoutId id="2147483928" r:id="rId34"/>
    <p:sldLayoutId id="2147483929" r:id="rId35"/>
    <p:sldLayoutId id="2147483930" r:id="rId36"/>
    <p:sldLayoutId id="2147483931" r:id="rId37"/>
    <p:sldLayoutId id="2147483932" r:id="rId38"/>
    <p:sldLayoutId id="2147483933" r:id="rId39"/>
    <p:sldLayoutId id="2147483934" r:id="rId40"/>
    <p:sldLayoutId id="2147483935" r:id="rId41"/>
    <p:sldLayoutId id="2147483936" r:id="rId42"/>
    <p:sldLayoutId id="2147483937" r:id="rId43"/>
    <p:sldLayoutId id="2147483938" r:id="rId44"/>
    <p:sldLayoutId id="2147483939" r:id="rId45"/>
    <p:sldLayoutId id="2147483940" r:id="rId46"/>
    <p:sldLayoutId id="2147483941" r:id="rId47"/>
    <p:sldLayoutId id="2147483942" r:id="rId48"/>
    <p:sldLayoutId id="2147483943" r:id="rId49"/>
    <p:sldLayoutId id="2147483944" r:id="rId50"/>
    <p:sldLayoutId id="2147483945" r:id="rId51"/>
    <p:sldLayoutId id="2147483946" r:id="rId52"/>
    <p:sldLayoutId id="2147483947" r:id="rId53"/>
    <p:sldLayoutId id="2147483948" r:id="rId54"/>
    <p:sldLayoutId id="2147483949" r:id="rId55"/>
    <p:sldLayoutId id="2147483950" r:id="rId56"/>
    <p:sldLayoutId id="2147483951" r:id="rId57"/>
    <p:sldLayoutId id="2147483952" r:id="rId58"/>
    <p:sldLayoutId id="2147483953" r:id="rId59"/>
    <p:sldLayoutId id="2147483954" r:id="rId60"/>
    <p:sldLayoutId id="2147483955" r:id="rId61"/>
    <p:sldLayoutId id="2147483956" r:id="rId62"/>
    <p:sldLayoutId id="2147483656" r:id="rId63"/>
    <p:sldLayoutId id="2147483661" r:id="rId64"/>
    <p:sldLayoutId id="2147483653" r:id="rId65"/>
    <p:sldLayoutId id="2147483652" r:id="rId66"/>
  </p:sldLayoutIdLst>
  <p:timing>
    <p:tnLst>
      <p:par>
        <p:cTn id="1" dur="indefinite" restart="never" nodeType="tmRoot"/>
      </p:par>
    </p:tnLst>
  </p:timing>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endParaRPr lang="en-US"/>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FCEE2C88-6C8F-484D-AF69-578F576B1F44}" type="slidenum">
              <a:rPr lang="en-US" smtClean="0"/>
              <a:pPr/>
              <a:t>‹#›</a:t>
            </a:fld>
            <a:endParaRPr lang="en-US"/>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3" r:id="rId12"/>
  </p:sldLayoutIdLst>
  <p:timing>
    <p:tnLst>
      <p:par>
        <p:cTn id="1" dur="indefinite" restart="never" nodeType="tmRoot"/>
      </p:par>
    </p:tnLst>
  </p:timing>
  <p:hf hdr="0" ftr="0" dt="0"/>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hyperlink" Target="http://www.maarefquran.com/Files/archiveList.php?session=1" TargetMode="External"/><Relationship Id="rId2" Type="http://schemas.openxmlformats.org/officeDocument/2006/relationships/slideLayout" Target="../slideLayouts/slideLayout73.xml"/><Relationship Id="rId1" Type="http://schemas.openxmlformats.org/officeDocument/2006/relationships/tags" Target="../tags/tag11.xml"/><Relationship Id="rId6" Type="http://schemas.openxmlformats.org/officeDocument/2006/relationships/hyperlink" Target="http://www.sid.ir/" TargetMode="External"/><Relationship Id="rId5" Type="http://schemas.microsoft.com/office/2007/relationships/hdphoto" Target="../media/hdphoto4.wdp"/><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hyperlink" Target="http://www.maarefquran.com/Files/archiveList.php?session=1" TargetMode="External"/><Relationship Id="rId2" Type="http://schemas.openxmlformats.org/officeDocument/2006/relationships/slideLayout" Target="../slideLayouts/slideLayout73.xml"/><Relationship Id="rId1" Type="http://schemas.openxmlformats.org/officeDocument/2006/relationships/tags" Target="../tags/tag12.xml"/><Relationship Id="rId6" Type="http://schemas.openxmlformats.org/officeDocument/2006/relationships/hyperlink" Target="http://www.ihcs.ac.ir/" TargetMode="External"/><Relationship Id="rId5" Type="http://schemas.microsoft.com/office/2007/relationships/hdphoto" Target="../media/hdphoto4.wdp"/><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hyperlink" Target="http://www.fatimalib.com/" TargetMode="External"/><Relationship Id="rId2" Type="http://schemas.openxmlformats.org/officeDocument/2006/relationships/slideLayout" Target="../slideLayouts/slideLayout73.xml"/><Relationship Id="rId1" Type="http://schemas.openxmlformats.org/officeDocument/2006/relationships/tags" Target="../tags/tag13.xml"/><Relationship Id="rId6" Type="http://schemas.openxmlformats.org/officeDocument/2006/relationships/hyperlink" Target="http://www.imamalislib.com/" TargetMode="External"/><Relationship Id="rId5" Type="http://schemas.microsoft.com/office/2007/relationships/hdphoto" Target="../media/hdphoto4.wdp"/><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hyperlink" Target="http://lib.ahlolbait.com/parvan/home" TargetMode="External"/><Relationship Id="rId3" Type="http://schemas.openxmlformats.org/officeDocument/2006/relationships/notesSlide" Target="../notesSlides/notesSlide13.xml"/><Relationship Id="rId7" Type="http://schemas.openxmlformats.org/officeDocument/2006/relationships/hyperlink" Target="http://lib.urd.ac.ir/" TargetMode="External"/><Relationship Id="rId2" Type="http://schemas.openxmlformats.org/officeDocument/2006/relationships/slideLayout" Target="../slideLayouts/slideLayout73.xml"/><Relationship Id="rId1" Type="http://schemas.openxmlformats.org/officeDocument/2006/relationships/tags" Target="../tags/tag14.xml"/><Relationship Id="rId6" Type="http://schemas.openxmlformats.org/officeDocument/2006/relationships/hyperlink" Target="http://lib.qhu.ac.ir/" TargetMode="External"/><Relationship Id="rId5" Type="http://schemas.microsoft.com/office/2007/relationships/hdphoto" Target="../media/hdphoto4.wdp"/><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hyperlink" Target="http://www.ebookshia.com/" TargetMode="External"/><Relationship Id="rId3" Type="http://schemas.openxmlformats.org/officeDocument/2006/relationships/notesSlide" Target="../notesSlides/notesSlide14.xml"/><Relationship Id="rId7" Type="http://schemas.openxmlformats.org/officeDocument/2006/relationships/hyperlink" Target="http://historybook.ir/" TargetMode="External"/><Relationship Id="rId2" Type="http://schemas.openxmlformats.org/officeDocument/2006/relationships/slideLayout" Target="../slideLayouts/slideLayout73.xml"/><Relationship Id="rId1" Type="http://schemas.openxmlformats.org/officeDocument/2006/relationships/tags" Target="../tags/tag15.xml"/><Relationship Id="rId6" Type="http://schemas.openxmlformats.org/officeDocument/2006/relationships/hyperlink" Target="http://digital.aqr.ir/" TargetMode="External"/><Relationship Id="rId5" Type="http://schemas.microsoft.com/office/2007/relationships/hdphoto" Target="../media/hdphoto4.wdp"/><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3.xml"/><Relationship Id="rId1" Type="http://schemas.openxmlformats.org/officeDocument/2006/relationships/tags" Target="../tags/tag16.xml"/><Relationship Id="rId6" Type="http://schemas.openxmlformats.org/officeDocument/2006/relationships/hyperlink" Target="http://www.nosabooks.com/WebUI/Home.aspx" TargetMode="External"/><Relationship Id="rId5" Type="http://schemas.microsoft.com/office/2007/relationships/hdphoto" Target="../media/hdphoto4.wdp"/><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hyperlink" Target="http://mahanlibrary.ir/" TargetMode="External"/><Relationship Id="rId3" Type="http://schemas.openxmlformats.org/officeDocument/2006/relationships/notesSlide" Target="../notesSlides/notesSlide16.xml"/><Relationship Id="rId7" Type="http://schemas.openxmlformats.org/officeDocument/2006/relationships/hyperlink" Target="http://www.historylib.com/" TargetMode="External"/><Relationship Id="rId2" Type="http://schemas.openxmlformats.org/officeDocument/2006/relationships/slideLayout" Target="../slideLayouts/slideLayout73.xml"/><Relationship Id="rId1" Type="http://schemas.openxmlformats.org/officeDocument/2006/relationships/tags" Target="../tags/tag17.xml"/><Relationship Id="rId6" Type="http://schemas.openxmlformats.org/officeDocument/2006/relationships/hyperlink" Target="http://www.ghbook.ir/index.php?lang=fa" TargetMode="External"/><Relationship Id="rId5" Type="http://schemas.microsoft.com/office/2007/relationships/hdphoto" Target="../media/hdphoto4.wdp"/><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hyperlink" Target="http://mbook.ir/" TargetMode="External"/><Relationship Id="rId3" Type="http://schemas.openxmlformats.org/officeDocument/2006/relationships/notesSlide" Target="../notesSlides/notesSlide17.xml"/><Relationship Id="rId7" Type="http://schemas.openxmlformats.org/officeDocument/2006/relationships/hyperlink" Target="http://www.jamkaran.ir/DigitalBook.aspx" TargetMode="External"/><Relationship Id="rId2" Type="http://schemas.openxmlformats.org/officeDocument/2006/relationships/slideLayout" Target="../slideLayouts/slideLayout73.xml"/><Relationship Id="rId1" Type="http://schemas.openxmlformats.org/officeDocument/2006/relationships/tags" Target="../tags/tag18.xml"/><Relationship Id="rId6" Type="http://schemas.openxmlformats.org/officeDocument/2006/relationships/hyperlink" Target="http://bookroom.ir/" TargetMode="External"/><Relationship Id="rId5" Type="http://schemas.microsoft.com/office/2007/relationships/hdphoto" Target="../media/hdphoto4.wdp"/><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hyperlink" Target="http://ricest.ac.ir/" TargetMode="External"/><Relationship Id="rId3" Type="http://schemas.openxmlformats.org/officeDocument/2006/relationships/notesSlide" Target="../notesSlides/notesSlide18.xml"/><Relationship Id="rId7" Type="http://schemas.openxmlformats.org/officeDocument/2006/relationships/hyperlink" Target="http://dl.nlai.ir/UI/Forms/Index.aspx" TargetMode="External"/><Relationship Id="rId2" Type="http://schemas.openxmlformats.org/officeDocument/2006/relationships/slideLayout" Target="../slideLayouts/slideLayout73.xml"/><Relationship Id="rId1" Type="http://schemas.openxmlformats.org/officeDocument/2006/relationships/tags" Target="../tags/tag19.xml"/><Relationship Id="rId6" Type="http://schemas.openxmlformats.org/officeDocument/2006/relationships/hyperlink" Target="http://www.irandl.org.ir/parvan/home" TargetMode="External"/><Relationship Id="rId5" Type="http://schemas.microsoft.com/office/2007/relationships/hdphoto" Target="../media/hdphoto4.wdp"/><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hyperlink" Target="http://motahari.ir/content/185?a=portal.announcement.id&amp;id=663" TargetMode="External"/><Relationship Id="rId3" Type="http://schemas.openxmlformats.org/officeDocument/2006/relationships/notesSlide" Target="../notesSlides/notesSlide19.xml"/><Relationship Id="rId7" Type="http://schemas.openxmlformats.org/officeDocument/2006/relationships/hyperlink" Target="http://islamic-philosophy.com/" TargetMode="External"/><Relationship Id="rId2" Type="http://schemas.openxmlformats.org/officeDocument/2006/relationships/slideLayout" Target="../slideLayouts/slideLayout73.xml"/><Relationship Id="rId1" Type="http://schemas.openxmlformats.org/officeDocument/2006/relationships/tags" Target="../tags/tag20.xml"/><Relationship Id="rId6" Type="http://schemas.openxmlformats.org/officeDocument/2006/relationships/hyperlink" Target="http://www.hadith.net/" TargetMode="External"/><Relationship Id="rId5" Type="http://schemas.microsoft.com/office/2007/relationships/hdphoto" Target="../media/hdphoto4.wdp"/><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xml"/><Relationship Id="rId7" Type="http://schemas.microsoft.com/office/2007/relationships/hdphoto" Target="../media/hdphoto2.wdp"/><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jpeg"/><Relationship Id="rId9" Type="http://schemas.microsoft.com/office/2007/relationships/hdphoto" Target="../media/hdphoto3.wdp"/></Relationships>
</file>

<file path=ppt/slides/_rels/slide20.xml.rels><?xml version="1.0" encoding="UTF-8" standalone="yes"?>
<Relationships xmlns="http://schemas.openxmlformats.org/package/2006/relationships"><Relationship Id="rId8" Type="http://schemas.openxmlformats.org/officeDocument/2006/relationships/hyperlink" Target="http://www.aqaed.com/book" TargetMode="External"/><Relationship Id="rId3" Type="http://schemas.openxmlformats.org/officeDocument/2006/relationships/notesSlide" Target="../notesSlides/notesSlide20.xml"/><Relationship Id="rId7" Type="http://schemas.openxmlformats.org/officeDocument/2006/relationships/hyperlink" Target="http://rahimpour.ir/index.jsp?fkeyid=&amp;siteid=505&amp;pageid=42576" TargetMode="External"/><Relationship Id="rId2" Type="http://schemas.openxmlformats.org/officeDocument/2006/relationships/slideLayout" Target="../slideLayouts/slideLayout73.xml"/><Relationship Id="rId1" Type="http://schemas.openxmlformats.org/officeDocument/2006/relationships/tags" Target="../tags/tag21.xml"/><Relationship Id="rId6" Type="http://schemas.openxmlformats.org/officeDocument/2006/relationships/hyperlink" Target="http://alfeker.net/" TargetMode="External"/><Relationship Id="rId5" Type="http://schemas.microsoft.com/office/2007/relationships/hdphoto" Target="../media/hdphoto4.wdp"/><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hyperlink" Target="http://www.kutubpdf.org/" TargetMode="External"/><Relationship Id="rId3" Type="http://schemas.openxmlformats.org/officeDocument/2006/relationships/notesSlide" Target="../notesSlides/notesSlide21.xml"/><Relationship Id="rId7" Type="http://schemas.openxmlformats.org/officeDocument/2006/relationships/hyperlink" Target="http://www.booksstream.com/" TargetMode="External"/><Relationship Id="rId2" Type="http://schemas.openxmlformats.org/officeDocument/2006/relationships/slideLayout" Target="../slideLayouts/slideLayout73.xml"/><Relationship Id="rId1" Type="http://schemas.openxmlformats.org/officeDocument/2006/relationships/tags" Target="../tags/tag22.xml"/><Relationship Id="rId6" Type="http://schemas.openxmlformats.org/officeDocument/2006/relationships/hyperlink" Target="http://www.bib-alex.com/falsafa.php" TargetMode="External"/><Relationship Id="rId5" Type="http://schemas.microsoft.com/office/2007/relationships/hdphoto" Target="../media/hdphoto4.wdp"/><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hyperlink" Target="http://ketaab.iec-md.org/ketaabkhaaneh_mahdavi.html" TargetMode="External"/><Relationship Id="rId3" Type="http://schemas.openxmlformats.org/officeDocument/2006/relationships/notesSlide" Target="../notesSlides/notesSlide22.xml"/><Relationship Id="rId7" Type="http://schemas.openxmlformats.org/officeDocument/2006/relationships/hyperlink" Target="http://ketaab.iec-md.org/ketaabkhaaneh_nahjolbalagha.html" TargetMode="External"/><Relationship Id="rId2" Type="http://schemas.openxmlformats.org/officeDocument/2006/relationships/slideLayout" Target="../slideLayouts/slideLayout73.xml"/><Relationship Id="rId1" Type="http://schemas.openxmlformats.org/officeDocument/2006/relationships/tags" Target="../tags/tag23.xml"/><Relationship Id="rId6" Type="http://schemas.openxmlformats.org/officeDocument/2006/relationships/hyperlink" Target="http://ketaab.iec-md.org/fehrest_kotob_alefbaaei_naame_ketaab.html" TargetMode="External"/><Relationship Id="rId5" Type="http://schemas.microsoft.com/office/2007/relationships/hdphoto" Target="../media/hdphoto4.wdp"/><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hyperlink" Target="http://www.alhassanain.com/persian/book.php" TargetMode="External"/><Relationship Id="rId3" Type="http://schemas.openxmlformats.org/officeDocument/2006/relationships/notesSlide" Target="../notesSlides/notesSlide23.xml"/><Relationship Id="rId7" Type="http://schemas.openxmlformats.org/officeDocument/2006/relationships/hyperlink" Target="http://www.alhassanain.com/arabic/book.php" TargetMode="External"/><Relationship Id="rId2" Type="http://schemas.openxmlformats.org/officeDocument/2006/relationships/slideLayout" Target="../slideLayouts/slideLayout73.xml"/><Relationship Id="rId1" Type="http://schemas.openxmlformats.org/officeDocument/2006/relationships/tags" Target="../tags/tag24.xml"/><Relationship Id="rId6" Type="http://schemas.openxmlformats.org/officeDocument/2006/relationships/hyperlink" Target="http://sahebozaman.ir/hozeh/index.php?option=com_wrapper&amp;view=wrapper&amp;Itemid=308" TargetMode="External"/><Relationship Id="rId5" Type="http://schemas.microsoft.com/office/2007/relationships/hdphoto" Target="../media/hdphoto4.wdp"/><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hyperlink" Target="http://www.narjes-library.com/" TargetMode="External"/><Relationship Id="rId3" Type="http://schemas.openxmlformats.org/officeDocument/2006/relationships/notesSlide" Target="../notesSlides/notesSlide24.xml"/><Relationship Id="rId7" Type="http://schemas.openxmlformats.org/officeDocument/2006/relationships/hyperlink" Target="http://shiabooks.net/" TargetMode="External"/><Relationship Id="rId2" Type="http://schemas.openxmlformats.org/officeDocument/2006/relationships/slideLayout" Target="../slideLayouts/slideLayout73.xml"/><Relationship Id="rId1" Type="http://schemas.openxmlformats.org/officeDocument/2006/relationships/tags" Target="../tags/tag25.xml"/><Relationship Id="rId6" Type="http://schemas.openxmlformats.org/officeDocument/2006/relationships/hyperlink" Target="http://islam-books.blogsky.com/" TargetMode="External"/><Relationship Id="rId5" Type="http://schemas.microsoft.com/office/2007/relationships/hdphoto" Target="../media/hdphoto4.wdp"/><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hyperlink" Target="http://lib.eshia.ir/" TargetMode="External"/><Relationship Id="rId3" Type="http://schemas.openxmlformats.org/officeDocument/2006/relationships/notesSlide" Target="../notesSlides/notesSlide25.xml"/><Relationship Id="rId7" Type="http://schemas.openxmlformats.org/officeDocument/2006/relationships/hyperlink" Target="http://www.ebookshia.com/" TargetMode="External"/><Relationship Id="rId2" Type="http://schemas.openxmlformats.org/officeDocument/2006/relationships/slideLayout" Target="../slideLayouts/slideLayout73.xml"/><Relationship Id="rId1" Type="http://schemas.openxmlformats.org/officeDocument/2006/relationships/tags" Target="../tags/tag26.xml"/><Relationship Id="rId6" Type="http://schemas.openxmlformats.org/officeDocument/2006/relationships/hyperlink" Target="http://books.rafed.net/view.php?type=c_blist" TargetMode="External"/><Relationship Id="rId5" Type="http://schemas.microsoft.com/office/2007/relationships/hdphoto" Target="../media/hdphoto4.wdp"/><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openxmlformats.org/officeDocument/2006/relationships/hyperlink" Target="http://motaghin.com/fa_default.asp" TargetMode="External"/><Relationship Id="rId3" Type="http://schemas.openxmlformats.org/officeDocument/2006/relationships/notesSlide" Target="../notesSlides/notesSlide26.xml"/><Relationship Id="rId7" Type="http://schemas.openxmlformats.org/officeDocument/2006/relationships/hyperlink" Target="http://www.ic-el.com/d_library.asp" TargetMode="External"/><Relationship Id="rId2" Type="http://schemas.openxmlformats.org/officeDocument/2006/relationships/slideLayout" Target="../slideLayouts/slideLayout73.xml"/><Relationship Id="rId1" Type="http://schemas.openxmlformats.org/officeDocument/2006/relationships/tags" Target="../tags/tag27.xml"/><Relationship Id="rId6" Type="http://schemas.openxmlformats.org/officeDocument/2006/relationships/hyperlink" Target="http://www.ketabpedia.com/" TargetMode="External"/><Relationship Id="rId5" Type="http://schemas.microsoft.com/office/2007/relationships/hdphoto" Target="../media/hdphoto4.wdp"/><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3.xml"/><Relationship Id="rId1" Type="http://schemas.openxmlformats.org/officeDocument/2006/relationships/tags" Target="../tags/tag28.xml"/><Relationship Id="rId6" Type="http://schemas.openxmlformats.org/officeDocument/2006/relationships/hyperlink" Target="http://www.suleymaniye.yek.gov.tr/Home" TargetMode="External"/><Relationship Id="rId5" Type="http://schemas.microsoft.com/office/2007/relationships/hdphoto" Target="../media/hdphoto4.wdp"/><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3.xml"/><Relationship Id="rId1" Type="http://schemas.openxmlformats.org/officeDocument/2006/relationships/tags" Target="../tags/tag29.xml"/><Relationship Id="rId6" Type="http://schemas.openxmlformats.org/officeDocument/2006/relationships/hyperlink" Target="http://shamela.ws/" TargetMode="External"/><Relationship Id="rId5" Type="http://schemas.microsoft.com/office/2007/relationships/hdphoto" Target="../media/hdphoto4.wdp"/><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3.xml"/><Relationship Id="rId1" Type="http://schemas.openxmlformats.org/officeDocument/2006/relationships/tags" Target="../tags/tag4.xml"/><Relationship Id="rId6" Type="http://schemas.openxmlformats.org/officeDocument/2006/relationships/hyperlink" Target="http://library.tebyan.net/" TargetMode="External"/><Relationship Id="rId5" Type="http://schemas.microsoft.com/office/2007/relationships/hdphoto" Target="../media/hdphoto4.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3.xml"/><Relationship Id="rId1" Type="http://schemas.openxmlformats.org/officeDocument/2006/relationships/tags" Target="../tags/tag5.xml"/><Relationship Id="rId6" Type="http://schemas.openxmlformats.org/officeDocument/2006/relationships/hyperlink" Target="http://www.noormags.ir/" TargetMode="External"/><Relationship Id="rId5" Type="http://schemas.microsoft.com/office/2007/relationships/hdphoto" Target="../media/hdphoto4.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hyperlink" Target="http://www.islamicfeqh.com/" TargetMode="External"/><Relationship Id="rId2" Type="http://schemas.openxmlformats.org/officeDocument/2006/relationships/slideLayout" Target="../slideLayouts/slideLayout73.xml"/><Relationship Id="rId1" Type="http://schemas.openxmlformats.org/officeDocument/2006/relationships/tags" Target="../tags/tag6.xml"/><Relationship Id="rId6" Type="http://schemas.openxmlformats.org/officeDocument/2006/relationships/hyperlink" Target="http://www.noorlib.ir/View/fa/Default" TargetMode="External"/><Relationship Id="rId5" Type="http://schemas.microsoft.com/office/2007/relationships/hdphoto" Target="../media/hdphoto4.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3.xml"/><Relationship Id="rId1" Type="http://schemas.openxmlformats.org/officeDocument/2006/relationships/tags" Target="../tags/tag7.xml"/><Relationship Id="rId6" Type="http://schemas.openxmlformats.org/officeDocument/2006/relationships/hyperlink" Target="http://www.nashriyat.ir/" TargetMode="External"/><Relationship Id="rId5" Type="http://schemas.microsoft.com/office/2007/relationships/hdphoto" Target="../media/hdphoto4.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3.xml"/><Relationship Id="rId1" Type="http://schemas.openxmlformats.org/officeDocument/2006/relationships/tags" Target="../tags/tag8.xml"/><Relationship Id="rId5" Type="http://schemas.microsoft.com/office/2007/relationships/hdphoto" Target="../media/hdphoto4.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3.xml"/><Relationship Id="rId1" Type="http://schemas.openxmlformats.org/officeDocument/2006/relationships/tags" Target="../tags/tag9.xml"/><Relationship Id="rId6" Type="http://schemas.openxmlformats.org/officeDocument/2006/relationships/hyperlink" Target="http://www.ensani.ir/" TargetMode="External"/><Relationship Id="rId5" Type="http://schemas.microsoft.com/office/2007/relationships/hdphoto" Target="../media/hdphoto4.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3.xml"/><Relationship Id="rId1" Type="http://schemas.openxmlformats.org/officeDocument/2006/relationships/tags" Target="../tags/tag10.xml"/><Relationship Id="rId6" Type="http://schemas.openxmlformats.org/officeDocument/2006/relationships/hyperlink" Target="http://www.magiran.com/" TargetMode="External"/><Relationship Id="rId5" Type="http://schemas.microsoft.com/office/2007/relationships/hdphoto" Target="../media/hdphoto4.wdp"/><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h_farjam\Desktop\New folder\khat sheikh+tazhib fatemeh shariati_montaj azarm_r169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714" y="-161055"/>
            <a:ext cx="12377964" cy="71206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CEE2C88-6C8F-484D-AF69-578F576B1F44}" type="slidenum">
              <a:rPr lang="en-US" smtClean="0"/>
              <a:pPr/>
              <a:t>1</a:t>
            </a:fld>
            <a:endParaRPr lang="en-US"/>
          </a:p>
        </p:txBody>
      </p:sp>
      <p:sp>
        <p:nvSpPr>
          <p:cNvPr id="4" name="Title 13"/>
          <p:cNvSpPr txBox="1">
            <a:spLocks/>
          </p:cNvSpPr>
          <p:nvPr/>
        </p:nvSpPr>
        <p:spPr>
          <a:xfrm>
            <a:off x="4021461" y="3363825"/>
            <a:ext cx="4345516" cy="927222"/>
          </a:xfrm>
          <a:prstGeom prst="rect">
            <a:avLst/>
          </a:prstGeom>
        </p:spPr>
        <p:txBody>
          <a:bodyP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defRPr/>
            </a:pPr>
            <a:r>
              <a:rPr lang="en-US" sz="13800" dirty="0" smtClean="0">
                <a:solidFill>
                  <a:schemeClr val="bg1"/>
                </a:solidFill>
                <a:latin typeface="Armin_Honar2" pitchFamily="2" charset="0"/>
                <a:ea typeface="Roboto" panose="02000000000000000000" pitchFamily="2" charset="0"/>
                <a:cs typeface="Entezar     &lt;---------" panose="00000700000000000000" pitchFamily="2" charset="-78"/>
              </a:rPr>
              <a:t>k</a:t>
            </a:r>
            <a:endParaRPr lang="en-US" sz="13800" dirty="0">
              <a:solidFill>
                <a:schemeClr val="bg1"/>
              </a:solidFill>
              <a:latin typeface="Armin_Honar2" pitchFamily="2" charset="0"/>
              <a:ea typeface="Roboto" panose="02000000000000000000" pitchFamily="2" charset="0"/>
              <a:cs typeface="Entezar     &lt;---------" panose="00000700000000000000" pitchFamily="2" charset="-78"/>
            </a:endParaRPr>
          </a:p>
        </p:txBody>
      </p:sp>
    </p:spTree>
    <p:custDataLst>
      <p:tags r:id="rId1"/>
    </p:custDataLst>
    <p:extLst>
      <p:ext uri="{BB962C8B-B14F-4D97-AF65-F5344CB8AC3E}">
        <p14:creationId xmlns:p14="http://schemas.microsoft.com/office/powerpoint/2010/main" val="39573603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Users\ah_farjam\Desktop\w.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V="1">
            <a:off x="-1" y="4014850"/>
            <a:ext cx="5162551" cy="2874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51" name="TextBox 950"/>
          <p:cNvSpPr txBox="1"/>
          <p:nvPr/>
        </p:nvSpPr>
        <p:spPr>
          <a:xfrm>
            <a:off x="4860972" y="381000"/>
            <a:ext cx="7059908" cy="923330"/>
          </a:xfrm>
          <a:prstGeom prst="rect">
            <a:avLst/>
          </a:prstGeom>
          <a:noFill/>
        </p:spPr>
        <p:txBody>
          <a:bodyPr wrap="square" rtlCol="1">
            <a:spAutoFit/>
          </a:bodyPr>
          <a:lstStyle/>
          <a:p>
            <a:pPr algn="r" rtl="1"/>
            <a:r>
              <a:rPr lang="fa-IR"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rPr>
              <a:t>معرفی کتابخانه های دیجیتال</a:t>
            </a:r>
            <a:endParaRPr lang="en-US"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endParaRPr>
          </a:p>
          <a:p>
            <a:endParaRPr lang="fa-IR" dirty="0"/>
          </a:p>
        </p:txBody>
      </p:sp>
      <p:sp>
        <p:nvSpPr>
          <p:cNvPr id="955" name="TextBox 954"/>
          <p:cNvSpPr txBox="1"/>
          <p:nvPr/>
        </p:nvSpPr>
        <p:spPr>
          <a:xfrm>
            <a:off x="163776" y="1708812"/>
            <a:ext cx="11712859" cy="2123658"/>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9.   پایگاه </a:t>
            </a:r>
            <a:r>
              <a:rPr lang="fa-IR" sz="2000" dirty="0">
                <a:ln>
                  <a:solidFill>
                    <a:schemeClr val="tx2">
                      <a:lumMod val="50000"/>
                    </a:schemeClr>
                  </a:solidFill>
                </a:ln>
                <a:solidFill>
                  <a:schemeClr val="tx2">
                    <a:lumMod val="75000"/>
                  </a:schemeClr>
                </a:solidFill>
                <a:cs typeface="B Nazanin" panose="00000400000000000000" pitchFamily="2" charset="-78"/>
              </a:rPr>
              <a:t>جهاد دانشگاهی (</a:t>
            </a:r>
            <a:r>
              <a:rPr lang="en-US" sz="2000" dirty="0">
                <a:ln>
                  <a:solidFill>
                    <a:schemeClr val="tx2">
                      <a:lumMod val="50000"/>
                    </a:schemeClr>
                  </a:solidFill>
                </a:ln>
                <a:solidFill>
                  <a:schemeClr val="tx2">
                    <a:lumMod val="75000"/>
                  </a:schemeClr>
                </a:solidFill>
                <a:cs typeface="B Nazanin" panose="00000400000000000000" pitchFamily="2" charset="-78"/>
              </a:rPr>
              <a:t>(</a:t>
            </a:r>
            <a:r>
              <a:rPr lang="en-US" sz="2000" dirty="0" err="1">
                <a:ln>
                  <a:solidFill>
                    <a:schemeClr val="tx2">
                      <a:lumMod val="50000"/>
                    </a:schemeClr>
                  </a:solidFill>
                </a:ln>
                <a:solidFill>
                  <a:schemeClr val="tx2">
                    <a:lumMod val="75000"/>
                  </a:schemeClr>
                </a:solidFill>
                <a:cs typeface="B Nazanin" panose="00000400000000000000" pitchFamily="2" charset="-78"/>
              </a:rPr>
              <a:t>sid</a:t>
            </a:r>
            <a:endParaRPr lang="en-US" sz="2000" dirty="0">
              <a:ln>
                <a:solidFill>
                  <a:schemeClr val="tx2">
                    <a:lumMod val="50000"/>
                  </a:schemeClr>
                </a:solidFill>
              </a:ln>
              <a:solidFill>
                <a:schemeClr val="tx2">
                  <a:lumMod val="75000"/>
                </a:schemeClr>
              </a:solidFill>
              <a:cs typeface="B Nazanin" panose="00000400000000000000" pitchFamily="2" charset="-78"/>
            </a:endParaRPr>
          </a:p>
          <a:p>
            <a:pPr algn="r" rtl="1"/>
            <a:r>
              <a:rPr lang="fa-IR" sz="2000" dirty="0" smtClean="0">
                <a:latin typeface="Times New Roman" panose="02020603050405020304" pitchFamily="18" charset="0"/>
                <a:cs typeface="Times New Roman" panose="02020603050405020304" pitchFamily="18" charset="0"/>
              </a:rPr>
              <a:t>      </a:t>
            </a:r>
            <a:r>
              <a:rPr lang="en-US" sz="2000" u="sng" dirty="0">
                <a:latin typeface="Times New Roman" panose="02020603050405020304" pitchFamily="18" charset="0"/>
                <a:cs typeface="Times New Roman" panose="02020603050405020304" pitchFamily="18" charset="0"/>
                <a:hlinkClick r:id="rId6"/>
              </a:rPr>
              <a:t>http://</a:t>
            </a:r>
            <a:r>
              <a:rPr lang="en-US" sz="2000" u="sng" dirty="0" smtClean="0">
                <a:latin typeface="Times New Roman" panose="02020603050405020304" pitchFamily="18" charset="0"/>
                <a:cs typeface="Times New Roman" panose="02020603050405020304" pitchFamily="18" charset="0"/>
                <a:hlinkClick r:id="rId6"/>
              </a:rPr>
              <a:t>www.sid.ir</a:t>
            </a:r>
            <a:endParaRPr lang="fa-IR" sz="2000" u="sng" dirty="0" smtClean="0">
              <a:latin typeface="Times New Roman" panose="02020603050405020304" pitchFamily="18" charset="0"/>
              <a:cs typeface="Times New Roman" panose="02020603050405020304" pitchFamily="18" charset="0"/>
            </a:endParaRPr>
          </a:p>
          <a:p>
            <a:pPr algn="r" rtl="1"/>
            <a:endParaRPr lang="en-US" sz="2000" dirty="0"/>
          </a:p>
          <a:p>
            <a:pPr algn="ctr" rtl="1"/>
            <a:r>
              <a:rPr lang="ar-SA" dirty="0">
                <a:cs typeface="B Lotus" panose="00000400000000000000" pitchFamily="2" charset="-78"/>
              </a:rPr>
              <a:t>پایگاه اطلاعات علمی جهاد دانشگاهی با هدف ترویج و اشاعه اطلاعات علمی، گسترش و ارتقای خدمات اطلاع رسانی به محققان، سرعت بخشیدن به کاوش های علمی و دستیابی آسان محققان به آخرین منابع اطلاعاتی منتشر شده در نشریات و دستآوردهای پژوهشی و نهایتاً افزایش اثربخشی تحقیقات در کشور، در 16 مرداد سال 1383 راه‌اندازی گردید.  همواره این پایگاه سعی نموده است که منابع علمی را با دو ویژگی "جامعیت و روزآمدی" به همراه سرویس‌ها و خدمات ویژه و کارآمد در جهت اشاعه فرهنگ تحقیق و پژوهش به صورت دسترسی آزاد (</a:t>
            </a:r>
            <a:r>
              <a:rPr lang="en-US" dirty="0">
                <a:cs typeface="B Lotus" panose="00000400000000000000" pitchFamily="2" charset="-78"/>
              </a:rPr>
              <a:t>Open Access</a:t>
            </a:r>
            <a:r>
              <a:rPr lang="ar-SA" dirty="0">
                <a:cs typeface="B Lotus" panose="00000400000000000000" pitchFamily="2" charset="-78"/>
              </a:rPr>
              <a:t>) در اختیار محققان و دانش‌پژوهان قرار دهد. </a:t>
            </a:r>
            <a:endParaRPr lang="en-US" dirty="0">
              <a:cs typeface="B Lotus" panose="00000400000000000000" pitchFamily="2" charset="-78"/>
            </a:endParaRPr>
          </a:p>
        </p:txBody>
      </p:sp>
      <p:sp>
        <p:nvSpPr>
          <p:cNvPr id="5" name="TextBox 4"/>
          <p:cNvSpPr txBox="1"/>
          <p:nvPr/>
        </p:nvSpPr>
        <p:spPr>
          <a:xfrm>
            <a:off x="163775" y="4072283"/>
            <a:ext cx="11712859" cy="2677656"/>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10.   پایگاه </a:t>
            </a:r>
            <a:r>
              <a:rPr lang="fa-IR" sz="2000" dirty="0">
                <a:ln>
                  <a:solidFill>
                    <a:schemeClr val="tx2">
                      <a:lumMod val="50000"/>
                    </a:schemeClr>
                  </a:solidFill>
                </a:ln>
                <a:solidFill>
                  <a:schemeClr val="tx2">
                    <a:lumMod val="75000"/>
                  </a:schemeClr>
                </a:solidFill>
                <a:cs typeface="B Nazanin" panose="00000400000000000000" pitchFamily="2" charset="-78"/>
              </a:rPr>
              <a:t>مرکز و معارف قرآن</a:t>
            </a:r>
            <a:endParaRPr lang="en-US" sz="2000" dirty="0">
              <a:ln>
                <a:solidFill>
                  <a:schemeClr val="tx2">
                    <a:lumMod val="50000"/>
                  </a:schemeClr>
                </a:solidFill>
              </a:ln>
              <a:solidFill>
                <a:schemeClr val="tx2">
                  <a:lumMod val="75000"/>
                </a:schemeClr>
              </a:solidFill>
              <a:cs typeface="B Nazanin" panose="00000400000000000000" pitchFamily="2" charset="-78"/>
            </a:endParaRPr>
          </a:p>
          <a:p>
            <a:pPr algn="r" rtl="1"/>
            <a:r>
              <a:rPr lang="fa-IR" sz="2000" dirty="0" smtClean="0">
                <a:latin typeface="Times New Roman" panose="02020603050405020304" pitchFamily="18" charset="0"/>
                <a:cs typeface="Times New Roman" panose="02020603050405020304" pitchFamily="18" charset="0"/>
              </a:rPr>
              <a:t>      </a:t>
            </a:r>
            <a:r>
              <a:rPr lang="en-US" sz="2000" u="sng" dirty="0">
                <a:latin typeface="Times New Roman" panose="02020603050405020304" pitchFamily="18" charset="0"/>
                <a:cs typeface="Times New Roman" panose="02020603050405020304" pitchFamily="18" charset="0"/>
                <a:hlinkClick r:id="rId7"/>
              </a:rPr>
              <a:t>http://www.maarefquran.com/Files/archiveList.php?session=1</a:t>
            </a:r>
            <a:endParaRPr lang="en-US" sz="2000" dirty="0">
              <a:latin typeface="Times New Roman" panose="02020603050405020304" pitchFamily="18" charset="0"/>
              <a:cs typeface="Times New Roman" panose="02020603050405020304" pitchFamily="18" charset="0"/>
            </a:endParaRPr>
          </a:p>
          <a:p>
            <a:pPr algn="r" rtl="1"/>
            <a:endParaRPr lang="en-US" sz="2000" dirty="0"/>
          </a:p>
          <a:p>
            <a:pPr algn="ctr" rtl="1"/>
            <a:r>
              <a:rPr lang="fa-IR" dirty="0">
                <a:cs typeface="B Lotus" panose="00000400000000000000" pitchFamily="2" charset="-78"/>
              </a:rPr>
              <a:t>مركز فرهنگ و معارف قرآن در سال 1366 با هدف گسترش فرهنگ و معارف قرآن و دفاع ازحقانيت آموزه هاى آن شكل گرفت و با نگاهى كاملاً نو به عرصه هاى تفسير، ترجمه و موضوعات قرآنى، به جهت دهى فعاليت‏هاى قرآنى در حوزه علميه قم، کمک شايانی نموده است.اين مركز وظايفى همچون: تأمين منابع و اسناد قرآنى، طبقه بندى و سازماندهى معارف قرآنى، تدوين فرهنگ‏نامه ها و دائره المعارف‏هاى متنوع قرآنى، پديدآوردن تفاسير گوناگون، رصد و پاسخگويى به شبهات قرآنی و شناسايى خلأها و نيازها در عرصه مطالعات قرآنى را به عهده گرفته است و هم اکنون به عنوان یکی از بزرگترين مراکز قرآن‌پژوهی کشور شناخته مي‌شود</a:t>
            </a:r>
            <a:r>
              <a:rPr lang="en-US" dirty="0">
                <a:cs typeface="B Lotus" panose="00000400000000000000" pitchFamily="2" charset="-78"/>
              </a:rPr>
              <a:t>.</a:t>
            </a:r>
            <a:br>
              <a:rPr lang="en-US" dirty="0">
                <a:cs typeface="B Lotus" panose="00000400000000000000" pitchFamily="2" charset="-78"/>
              </a:rPr>
            </a:br>
            <a:r>
              <a:rPr lang="fa-IR" dirty="0">
                <a:cs typeface="B Lotus" panose="00000400000000000000" pitchFamily="2" charset="-78"/>
              </a:rPr>
              <a:t>مرکز فرهنگ و معارف قرآن که از زيرمجموعه های پژوهشگاه علوم و فرهنگ اسلامی دفتر تبليغات اسلامی است، با توجّه به شرح وظايف خود، دارای اهداف وگروه های پژوهشی ذيل مي‌باشد</a:t>
            </a:r>
            <a:r>
              <a:rPr lang="en-US" dirty="0">
                <a:cs typeface="B Lotus" panose="00000400000000000000" pitchFamily="2" charset="-78"/>
              </a:rPr>
              <a:t> .</a:t>
            </a:r>
          </a:p>
        </p:txBody>
      </p:sp>
    </p:spTree>
    <p:custDataLst>
      <p:tags r:id="rId1"/>
    </p:custDataLst>
    <p:extLst>
      <p:ext uri="{BB962C8B-B14F-4D97-AF65-F5344CB8AC3E}">
        <p14:creationId xmlns:p14="http://schemas.microsoft.com/office/powerpoint/2010/main" val="22562003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51"/>
                                        </p:tgtEl>
                                        <p:attrNameLst>
                                          <p:attrName>style.visibility</p:attrName>
                                        </p:attrNameLst>
                                      </p:cBhvr>
                                      <p:to>
                                        <p:strVal val="visible"/>
                                      </p:to>
                                    </p:set>
                                    <p:anim calcmode="lin" valueType="num">
                                      <p:cBhvr additive="base">
                                        <p:cTn id="7" dur="2000" fill="hold"/>
                                        <p:tgtEl>
                                          <p:spTgt spid="951"/>
                                        </p:tgtEl>
                                        <p:attrNameLst>
                                          <p:attrName>ppt_x</p:attrName>
                                        </p:attrNameLst>
                                      </p:cBhvr>
                                      <p:tavLst>
                                        <p:tav tm="0">
                                          <p:val>
                                            <p:strVal val="#ppt_x"/>
                                          </p:val>
                                        </p:tav>
                                        <p:tav tm="100000">
                                          <p:val>
                                            <p:strVal val="#ppt_x"/>
                                          </p:val>
                                        </p:tav>
                                      </p:tavLst>
                                    </p:anim>
                                    <p:anim calcmode="lin" valueType="num">
                                      <p:cBhvr additive="base">
                                        <p:cTn id="8" dur="2000" fill="hold"/>
                                        <p:tgtEl>
                                          <p:spTgt spid="951"/>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6" presetClass="entr" presetSubtype="21" fill="hold" grpId="0" nodeType="afterEffect">
                                  <p:stCondLst>
                                    <p:cond delay="0"/>
                                  </p:stCondLst>
                                  <p:childTnLst>
                                    <p:set>
                                      <p:cBhvr>
                                        <p:cTn id="11" dur="1" fill="hold">
                                          <p:stCondLst>
                                            <p:cond delay="0"/>
                                          </p:stCondLst>
                                        </p:cTn>
                                        <p:tgtEl>
                                          <p:spTgt spid="955"/>
                                        </p:tgtEl>
                                        <p:attrNameLst>
                                          <p:attrName>style.visibility</p:attrName>
                                        </p:attrNameLst>
                                      </p:cBhvr>
                                      <p:to>
                                        <p:strVal val="visible"/>
                                      </p:to>
                                    </p:set>
                                    <p:animEffect transition="in" filter="barn(inVertical)">
                                      <p:cBhvr>
                                        <p:cTn id="12" dur="2000"/>
                                        <p:tgtEl>
                                          <p:spTgt spid="955"/>
                                        </p:tgtEl>
                                      </p:cBhvr>
                                    </p:animEffect>
                                  </p:childTnLst>
                                </p:cTn>
                              </p:par>
                            </p:childTnLst>
                          </p:cTn>
                        </p:par>
                        <p:par>
                          <p:cTn id="13" fill="hold">
                            <p:stCondLst>
                              <p:cond delay="4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 grpId="0"/>
      <p:bldP spid="955"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Users\ah_farjam\Desktop\w.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V="1">
            <a:off x="-1" y="4014850"/>
            <a:ext cx="5162551" cy="2874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51" name="TextBox 950"/>
          <p:cNvSpPr txBox="1"/>
          <p:nvPr/>
        </p:nvSpPr>
        <p:spPr>
          <a:xfrm>
            <a:off x="4860972" y="381000"/>
            <a:ext cx="7059908" cy="923330"/>
          </a:xfrm>
          <a:prstGeom prst="rect">
            <a:avLst/>
          </a:prstGeom>
          <a:noFill/>
        </p:spPr>
        <p:txBody>
          <a:bodyPr wrap="square" rtlCol="1">
            <a:spAutoFit/>
          </a:bodyPr>
          <a:lstStyle/>
          <a:p>
            <a:pPr algn="r" rtl="1"/>
            <a:r>
              <a:rPr lang="fa-IR"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rPr>
              <a:t>معرفی کتابخانه های دیجیتال</a:t>
            </a:r>
            <a:endParaRPr lang="en-US"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endParaRPr>
          </a:p>
          <a:p>
            <a:endParaRPr lang="fa-IR" dirty="0"/>
          </a:p>
        </p:txBody>
      </p:sp>
      <p:sp>
        <p:nvSpPr>
          <p:cNvPr id="955" name="TextBox 954"/>
          <p:cNvSpPr txBox="1"/>
          <p:nvPr/>
        </p:nvSpPr>
        <p:spPr>
          <a:xfrm>
            <a:off x="163776" y="1708812"/>
            <a:ext cx="11712859" cy="2123658"/>
          </a:xfrm>
          <a:prstGeom prst="rect">
            <a:avLst/>
          </a:prstGeom>
          <a:noFill/>
          <a:ln>
            <a:noFill/>
          </a:ln>
        </p:spPr>
        <p:txBody>
          <a:bodyPr wrap="square" rtlCol="1">
            <a:spAutoFit/>
          </a:bodyPr>
          <a:lstStyle/>
          <a:p>
            <a:pPr algn="r" rtl="1"/>
            <a:r>
              <a:rPr lang="fa-IR" sz="2000" dirty="0" smtClean="0">
                <a:ln>
                  <a:solidFill>
                    <a:schemeClr val="tx2">
                      <a:lumMod val="50000"/>
                    </a:schemeClr>
                  </a:solidFill>
                </a:ln>
                <a:solidFill>
                  <a:schemeClr val="tx2">
                    <a:lumMod val="75000"/>
                  </a:schemeClr>
                </a:solidFill>
                <a:cs typeface="B Nazanin" panose="00000400000000000000" pitchFamily="2" charset="-78"/>
              </a:rPr>
              <a:t>11. </a:t>
            </a:r>
            <a:r>
              <a:rPr lang="fa-IR" sz="2000" dirty="0">
                <a:ln>
                  <a:solidFill>
                    <a:schemeClr val="tx2">
                      <a:lumMod val="50000"/>
                    </a:schemeClr>
                  </a:solidFill>
                </a:ln>
                <a:solidFill>
                  <a:schemeClr val="tx2">
                    <a:lumMod val="75000"/>
                  </a:schemeClr>
                </a:solidFill>
                <a:cs typeface="B Nazanin" panose="00000400000000000000" pitchFamily="2" charset="-78"/>
              </a:rPr>
              <a:t>کتابخانه مرکزی پژوهشگاه علوم انسانی و مطالعات فرهنگی</a:t>
            </a:r>
            <a:endParaRPr lang="en-US" sz="2000" dirty="0">
              <a:ln>
                <a:solidFill>
                  <a:schemeClr val="tx2">
                    <a:lumMod val="50000"/>
                  </a:schemeClr>
                </a:solidFill>
              </a:ln>
              <a:solidFill>
                <a:schemeClr val="tx2">
                  <a:lumMod val="75000"/>
                </a:schemeClr>
              </a:solidFill>
              <a:cs typeface="B Nazanin" panose="00000400000000000000" pitchFamily="2" charset="-78"/>
            </a:endParaRPr>
          </a:p>
          <a:p>
            <a:pPr algn="r" rtl="1"/>
            <a:r>
              <a:rPr lang="en-US" sz="2000" u="sng" dirty="0">
                <a:latin typeface="Times New Roman" panose="02020603050405020304" pitchFamily="18" charset="0"/>
                <a:cs typeface="Times New Roman" panose="02020603050405020304" pitchFamily="18" charset="0"/>
                <a:hlinkClick r:id="rId6"/>
              </a:rPr>
              <a:t>http://www.ihcs.ac.ir</a:t>
            </a:r>
            <a:endParaRPr lang="en-US" sz="2000" dirty="0">
              <a:latin typeface="Times New Roman" panose="02020603050405020304" pitchFamily="18" charset="0"/>
              <a:cs typeface="Times New Roman" panose="02020603050405020304" pitchFamily="18" charset="0"/>
            </a:endParaRPr>
          </a:p>
          <a:p>
            <a:pPr algn="r" rtl="1"/>
            <a:endParaRPr lang="en-US" sz="2000" dirty="0"/>
          </a:p>
          <a:p>
            <a:pPr algn="ctr" rtl="1"/>
            <a:r>
              <a:rPr lang="ar-SA" dirty="0" smtClean="0">
                <a:cs typeface="B Lotus" panose="00000400000000000000" pitchFamily="2" charset="-78"/>
              </a:rPr>
              <a:t>این </a:t>
            </a:r>
            <a:r>
              <a:rPr lang="ar-SA" dirty="0">
                <a:cs typeface="B Lotus" panose="00000400000000000000" pitchFamily="2" charset="-78"/>
              </a:rPr>
              <a:t>کتابخانه دارای بیش از یکصد هزار جلد کتاب به زبانهای فارسی، عربی، اردو، ترکی و زبان های اروپایی </a:t>
            </a:r>
            <a:r>
              <a:rPr lang="ar-SA" dirty="0" smtClean="0">
                <a:cs typeface="B Lotus" panose="00000400000000000000" pitchFamily="2" charset="-78"/>
              </a:rPr>
              <a:t>درحوزه</a:t>
            </a:r>
            <a:r>
              <a:rPr lang="fa-IR" dirty="0" smtClean="0">
                <a:cs typeface="B Lotus" panose="00000400000000000000" pitchFamily="2" charset="-78"/>
              </a:rPr>
              <a:t>‌ی</a:t>
            </a:r>
            <a:r>
              <a:rPr lang="ar-SA" dirty="0" smtClean="0">
                <a:cs typeface="B Lotus" panose="00000400000000000000" pitchFamily="2" charset="-78"/>
              </a:rPr>
              <a:t> </a:t>
            </a:r>
            <a:r>
              <a:rPr lang="ar-SA" dirty="0">
                <a:cs typeface="B Lotus" panose="00000400000000000000" pitchFamily="2" charset="-78"/>
              </a:rPr>
              <a:t>علوم انسانی است. ادبیات فارسی، زبان شناسی، فلسفه، دین، فرهنگ و زبان های باستانی، تاریخ ایران و تاریخ سایر کشورها و علوم اجتماعی و اقتصادی، موضوعات اصلی </a:t>
            </a:r>
            <a:r>
              <a:rPr lang="ar-SA" dirty="0" smtClean="0">
                <a:cs typeface="B Lotus" panose="00000400000000000000" pitchFamily="2" charset="-78"/>
              </a:rPr>
              <a:t>مجموعه</a:t>
            </a:r>
            <a:r>
              <a:rPr lang="fa-IR" dirty="0" smtClean="0">
                <a:cs typeface="B Lotus" panose="00000400000000000000" pitchFamily="2" charset="-78"/>
              </a:rPr>
              <a:t>‌ی</a:t>
            </a:r>
            <a:r>
              <a:rPr lang="ar-SA" dirty="0" smtClean="0">
                <a:cs typeface="B Lotus" panose="00000400000000000000" pitchFamily="2" charset="-78"/>
              </a:rPr>
              <a:t> </a:t>
            </a:r>
            <a:r>
              <a:rPr lang="ar-SA" dirty="0">
                <a:cs typeface="B Lotus" panose="00000400000000000000" pitchFamily="2" charset="-78"/>
              </a:rPr>
              <a:t>کتابخانه را تشکیل می دهد.تعداد کتابهای فارسی موجود در کتابخانه مرکزی 25141عنوان و تعداد کتابهای غیرفارسی(انگلیسی،فرانسه،...)29774 عنوان و تعداد نشریات جاری موجود حدودا 200عنوان و تعداد نشریات گذشته 841عنوان است</a:t>
            </a:r>
            <a:r>
              <a:rPr lang="fa-IR" dirty="0">
                <a:cs typeface="B Lotus" panose="00000400000000000000" pitchFamily="2" charset="-78"/>
              </a:rPr>
              <a:t>. </a:t>
            </a:r>
            <a:endParaRPr lang="en-US" dirty="0">
              <a:cs typeface="B Lotus" panose="00000400000000000000" pitchFamily="2" charset="-78"/>
            </a:endParaRPr>
          </a:p>
        </p:txBody>
      </p:sp>
      <p:sp>
        <p:nvSpPr>
          <p:cNvPr id="6" name="TextBox 5"/>
          <p:cNvSpPr txBox="1"/>
          <p:nvPr/>
        </p:nvSpPr>
        <p:spPr>
          <a:xfrm>
            <a:off x="163776" y="4192705"/>
            <a:ext cx="11712859" cy="2400657"/>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12.  پایگاه </a:t>
            </a:r>
            <a:r>
              <a:rPr lang="fa-IR" sz="2000" dirty="0">
                <a:ln>
                  <a:solidFill>
                    <a:schemeClr val="tx2">
                      <a:lumMod val="50000"/>
                    </a:schemeClr>
                  </a:solidFill>
                </a:ln>
                <a:solidFill>
                  <a:schemeClr val="tx2">
                    <a:lumMod val="75000"/>
                  </a:schemeClr>
                </a:solidFill>
                <a:cs typeface="B Nazanin" panose="00000400000000000000" pitchFamily="2" charset="-78"/>
              </a:rPr>
              <a:t>مرکز و معارف قرآن</a:t>
            </a:r>
            <a:endParaRPr lang="en-US" sz="2000" dirty="0">
              <a:ln>
                <a:solidFill>
                  <a:schemeClr val="tx2">
                    <a:lumMod val="50000"/>
                  </a:schemeClr>
                </a:solidFill>
              </a:ln>
              <a:solidFill>
                <a:schemeClr val="tx2">
                  <a:lumMod val="75000"/>
                </a:schemeClr>
              </a:solidFill>
              <a:cs typeface="B Nazanin" panose="00000400000000000000" pitchFamily="2" charset="-78"/>
            </a:endParaRPr>
          </a:p>
          <a:p>
            <a:pPr algn="r" rtl="1"/>
            <a:r>
              <a:rPr lang="en-US" sz="2000" u="sng" dirty="0">
                <a:latin typeface="Times New Roman" panose="02020603050405020304" pitchFamily="18" charset="0"/>
                <a:cs typeface="Times New Roman" panose="02020603050405020304" pitchFamily="18" charset="0"/>
                <a:hlinkClick r:id="rId7"/>
              </a:rPr>
              <a:t>http://www.maarefquran.com/Files/archiveList.php?session=1</a:t>
            </a:r>
            <a:endParaRPr lang="en-US" sz="2000" dirty="0">
              <a:latin typeface="Times New Roman" panose="02020603050405020304" pitchFamily="18" charset="0"/>
              <a:cs typeface="Times New Roman" panose="02020603050405020304" pitchFamily="18" charset="0"/>
            </a:endParaRPr>
          </a:p>
          <a:p>
            <a:pPr algn="r" rtl="1"/>
            <a:endParaRPr lang="en-US" sz="2000" dirty="0" smtClean="0"/>
          </a:p>
          <a:p>
            <a:pPr algn="ctr" rtl="1"/>
            <a:r>
              <a:rPr lang="fa-IR" dirty="0">
                <a:cs typeface="B Lotus" panose="00000400000000000000" pitchFamily="2" charset="-78"/>
              </a:rPr>
              <a:t>مركز فرهنگ و معارف قرآن در سال 1366 با هدف گسترش فرهنگ و معارف قرآن و دفاع ازحقانيت آموزه هاى آن شكل گرفت و با نگاهى كاملاً نو به عرصه هاى تفسير، ترجمه و موضوعات قرآنى، به جهت دهى فعاليت‏هاى قرآنى در حوزه علميه قم، کمک شايانی نموده است.اين مركز وظايفى همچون: تأمين منابع و اسناد قرآنى، طبقه بندى و سازماندهى معارف قرآنى، تدوين فرهنگ‏نامه ها و دائره المعارف‏هاى متنوع قرآنى، پديدآوردن تفاسير گوناگون، رصد و پاسخگويى به شبهات قرآنی و شناسايى خلأها و نيازها در عرصه مطالعات قرآنى را به عهده گرفته است و هم اکنون به عنوان یکی از بزرگترين مراکز قرآن‌پژوهی کشور شناخته مي‌شود</a:t>
            </a:r>
            <a:r>
              <a:rPr lang="en-US" dirty="0">
                <a:cs typeface="B Lotus" panose="00000400000000000000" pitchFamily="2" charset="-78"/>
              </a:rPr>
              <a:t>.</a:t>
            </a:r>
            <a:r>
              <a:rPr lang="en-US" dirty="0"/>
              <a:t/>
            </a:r>
            <a:br>
              <a:rPr lang="en-US" dirty="0"/>
            </a:br>
            <a:endParaRPr lang="en-US" dirty="0">
              <a:cs typeface="B Lotus" panose="00000400000000000000" pitchFamily="2" charset="-78"/>
            </a:endParaRPr>
          </a:p>
        </p:txBody>
      </p:sp>
    </p:spTree>
    <p:custDataLst>
      <p:tags r:id="rId1"/>
    </p:custDataLst>
    <p:extLst>
      <p:ext uri="{BB962C8B-B14F-4D97-AF65-F5344CB8AC3E}">
        <p14:creationId xmlns:p14="http://schemas.microsoft.com/office/powerpoint/2010/main" val="34811146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51"/>
                                        </p:tgtEl>
                                        <p:attrNameLst>
                                          <p:attrName>style.visibility</p:attrName>
                                        </p:attrNameLst>
                                      </p:cBhvr>
                                      <p:to>
                                        <p:strVal val="visible"/>
                                      </p:to>
                                    </p:set>
                                    <p:anim calcmode="lin" valueType="num">
                                      <p:cBhvr additive="base">
                                        <p:cTn id="7" dur="2000" fill="hold"/>
                                        <p:tgtEl>
                                          <p:spTgt spid="951"/>
                                        </p:tgtEl>
                                        <p:attrNameLst>
                                          <p:attrName>ppt_x</p:attrName>
                                        </p:attrNameLst>
                                      </p:cBhvr>
                                      <p:tavLst>
                                        <p:tav tm="0">
                                          <p:val>
                                            <p:strVal val="#ppt_x"/>
                                          </p:val>
                                        </p:tav>
                                        <p:tav tm="100000">
                                          <p:val>
                                            <p:strVal val="#ppt_x"/>
                                          </p:val>
                                        </p:tav>
                                      </p:tavLst>
                                    </p:anim>
                                    <p:anim calcmode="lin" valueType="num">
                                      <p:cBhvr additive="base">
                                        <p:cTn id="8" dur="2000" fill="hold"/>
                                        <p:tgtEl>
                                          <p:spTgt spid="951"/>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6" presetClass="entr" presetSubtype="21" fill="hold" grpId="0" nodeType="afterEffect">
                                  <p:stCondLst>
                                    <p:cond delay="0"/>
                                  </p:stCondLst>
                                  <p:childTnLst>
                                    <p:set>
                                      <p:cBhvr>
                                        <p:cTn id="11" dur="1" fill="hold">
                                          <p:stCondLst>
                                            <p:cond delay="0"/>
                                          </p:stCondLst>
                                        </p:cTn>
                                        <p:tgtEl>
                                          <p:spTgt spid="955"/>
                                        </p:tgtEl>
                                        <p:attrNameLst>
                                          <p:attrName>style.visibility</p:attrName>
                                        </p:attrNameLst>
                                      </p:cBhvr>
                                      <p:to>
                                        <p:strVal val="visible"/>
                                      </p:to>
                                    </p:set>
                                    <p:animEffect transition="in" filter="barn(inVertical)">
                                      <p:cBhvr>
                                        <p:cTn id="12" dur="2000"/>
                                        <p:tgtEl>
                                          <p:spTgt spid="955"/>
                                        </p:tgtEl>
                                      </p:cBhvr>
                                    </p:animEffect>
                                  </p:childTnLst>
                                </p:cTn>
                              </p:par>
                            </p:childTnLst>
                          </p:cTn>
                        </p:par>
                        <p:par>
                          <p:cTn id="13" fill="hold">
                            <p:stCondLst>
                              <p:cond delay="4000"/>
                            </p:stCondLst>
                            <p:childTnLst>
                              <p:par>
                                <p:cTn id="14" presetID="16" presetClass="entr" presetSubtype="2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 grpId="0"/>
      <p:bldP spid="95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Users\ah_farjam\Desktop\w.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V="1">
            <a:off x="-1" y="4014850"/>
            <a:ext cx="5162551" cy="2874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51" name="TextBox 950"/>
          <p:cNvSpPr txBox="1"/>
          <p:nvPr/>
        </p:nvSpPr>
        <p:spPr>
          <a:xfrm>
            <a:off x="4860972" y="381000"/>
            <a:ext cx="7059908" cy="923330"/>
          </a:xfrm>
          <a:prstGeom prst="rect">
            <a:avLst/>
          </a:prstGeom>
          <a:noFill/>
        </p:spPr>
        <p:txBody>
          <a:bodyPr wrap="square" rtlCol="1">
            <a:spAutoFit/>
          </a:bodyPr>
          <a:lstStyle/>
          <a:p>
            <a:pPr algn="r" rtl="1"/>
            <a:r>
              <a:rPr lang="fa-IR"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rPr>
              <a:t>معرفی کتابخانه های دیجیتال</a:t>
            </a:r>
            <a:endParaRPr lang="en-US"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endParaRPr>
          </a:p>
          <a:p>
            <a:endParaRPr lang="fa-IR" dirty="0"/>
          </a:p>
        </p:txBody>
      </p:sp>
      <p:sp>
        <p:nvSpPr>
          <p:cNvPr id="955" name="TextBox 954"/>
          <p:cNvSpPr txBox="1"/>
          <p:nvPr/>
        </p:nvSpPr>
        <p:spPr>
          <a:xfrm>
            <a:off x="163776" y="1708812"/>
            <a:ext cx="11712859" cy="1846659"/>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13. </a:t>
            </a:r>
            <a:r>
              <a:rPr lang="fa-IR" sz="2000" dirty="0">
                <a:ln>
                  <a:solidFill>
                    <a:schemeClr val="tx2">
                      <a:lumMod val="50000"/>
                    </a:schemeClr>
                  </a:solidFill>
                </a:ln>
                <a:solidFill>
                  <a:schemeClr val="tx2">
                    <a:lumMod val="75000"/>
                  </a:schemeClr>
                </a:solidFill>
                <a:cs typeface="B Nazanin" panose="00000400000000000000" pitchFamily="2" charset="-78"/>
              </a:rPr>
              <a:t>کتابخانه تخصصی امیرالمومنین (ع)</a:t>
            </a:r>
          </a:p>
          <a:p>
            <a:pPr lvl="0" algn="r" rtl="1"/>
            <a:r>
              <a:rPr lang="fa-IR"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hlinkClick r:id="rId6"/>
              </a:rPr>
              <a:t>http://</a:t>
            </a:r>
            <a:r>
              <a:rPr lang="en-US" sz="2000" dirty="0" smtClean="0">
                <a:latin typeface="Times New Roman" panose="02020603050405020304" pitchFamily="18" charset="0"/>
                <a:cs typeface="Times New Roman" panose="02020603050405020304" pitchFamily="18" charset="0"/>
                <a:hlinkClick r:id="rId6"/>
              </a:rPr>
              <a:t>www.imamalislib.com</a:t>
            </a:r>
            <a:endParaRPr lang="fa-IR" sz="2000" dirty="0" smtClean="0">
              <a:latin typeface="Times New Roman" panose="02020603050405020304" pitchFamily="18" charset="0"/>
              <a:cs typeface="Times New Roman" panose="02020603050405020304" pitchFamily="18" charset="0"/>
            </a:endParaRPr>
          </a:p>
          <a:p>
            <a:pPr lvl="0" algn="r" rtl="1"/>
            <a:endParaRPr lang="en-US" sz="2000" dirty="0"/>
          </a:p>
          <a:p>
            <a:pPr algn="ctr" rtl="1"/>
            <a:r>
              <a:rPr lang="fa-IR" dirty="0">
                <a:cs typeface="B Lotus" panose="00000400000000000000" pitchFamily="2" charset="-78"/>
              </a:rPr>
              <a:t>کتابخانه‌ی تخصصی امیرالمؤمنین علی(علیه‌السلام) آیینه‌ی تمام نمای آثار و پژوهش‌های مربوط به آن حضرت در تمامی زمینه‌ها و حوزه‌ها است. به همین خاطر نگاهی به بخش‌های مختلف آن، موجب شناختی واضح از منابع موجود و چشم‌اندازی روشن از نیازهای آینده است. انواع مدارک موجود و تعداد موضوعات مطرح در کتابخانه، راهنمای مناسبی برای همه کسانی است که به این حوزه علاقه‌مندند</a:t>
            </a:r>
            <a:r>
              <a:rPr lang="en-US" dirty="0">
                <a:cs typeface="B Lotus" panose="00000400000000000000" pitchFamily="2" charset="-78"/>
              </a:rPr>
              <a:t>.</a:t>
            </a:r>
          </a:p>
        </p:txBody>
      </p:sp>
      <p:sp>
        <p:nvSpPr>
          <p:cNvPr id="5" name="TextBox 4"/>
          <p:cNvSpPr txBox="1"/>
          <p:nvPr/>
        </p:nvSpPr>
        <p:spPr>
          <a:xfrm>
            <a:off x="163775" y="4072283"/>
            <a:ext cx="11712859" cy="2677656"/>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14.  کتابخانه </a:t>
            </a:r>
            <a:r>
              <a:rPr lang="fa-IR" sz="2000" dirty="0">
                <a:ln>
                  <a:solidFill>
                    <a:schemeClr val="tx2">
                      <a:lumMod val="50000"/>
                    </a:schemeClr>
                  </a:solidFill>
                </a:ln>
                <a:solidFill>
                  <a:schemeClr val="tx2">
                    <a:lumMod val="75000"/>
                  </a:schemeClr>
                </a:solidFill>
                <a:cs typeface="B Nazanin" panose="00000400000000000000" pitchFamily="2" charset="-78"/>
              </a:rPr>
              <a:t>مجازی فاطمیه (س)</a:t>
            </a:r>
          </a:p>
          <a:p>
            <a:pPr lvl="0" algn="r" rtl="1"/>
            <a:r>
              <a:rPr lang="fa-IR"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hlinkClick r:id="rId7"/>
              </a:rPr>
              <a:t>www.fatimalib.com</a:t>
            </a:r>
            <a:endParaRPr lang="en-US" sz="2000" dirty="0" smtClean="0">
              <a:latin typeface="Times New Roman" panose="02020603050405020304" pitchFamily="18" charset="0"/>
              <a:cs typeface="Times New Roman" panose="02020603050405020304" pitchFamily="18" charset="0"/>
            </a:endParaRPr>
          </a:p>
          <a:p>
            <a:pPr lvl="0" algn="r" rtl="1"/>
            <a:endParaRPr lang="en-US" sz="2000" dirty="0"/>
          </a:p>
          <a:p>
            <a:pPr algn="ctr" rtl="1"/>
            <a:r>
              <a:rPr lang="fa-IR" dirty="0">
                <a:cs typeface="B Lotus" panose="00000400000000000000" pitchFamily="2" charset="-78"/>
              </a:rPr>
              <a:t>تهیه آرشیو مستند از شبهات فاطمیّه ( شبهات مربوط به شهادت حضرت زهرا سلام الله </a:t>
            </a:r>
            <a:r>
              <a:rPr lang="fa-IR" dirty="0" smtClean="0">
                <a:cs typeface="B Lotus" panose="00000400000000000000" pitchFamily="2" charset="-78"/>
              </a:rPr>
              <a:t>علیها )</a:t>
            </a:r>
            <a:endParaRPr lang="en-US" dirty="0">
              <a:cs typeface="B Lotus" panose="00000400000000000000" pitchFamily="2" charset="-78"/>
            </a:endParaRPr>
          </a:p>
          <a:p>
            <a:pPr algn="ctr" rtl="1"/>
            <a:r>
              <a:rPr lang="fa-IR" dirty="0">
                <a:cs typeface="B Lotus" panose="00000400000000000000" pitchFamily="2" charset="-78"/>
              </a:rPr>
              <a:t>تنظیم و دسته بندی شبهات فاطمیّه</a:t>
            </a:r>
            <a:r>
              <a:rPr lang="en-US" dirty="0">
                <a:cs typeface="B Lotus" panose="00000400000000000000" pitchFamily="2" charset="-78"/>
              </a:rPr>
              <a:t> ( </a:t>
            </a:r>
            <a:r>
              <a:rPr lang="fa-IR" dirty="0">
                <a:cs typeface="B Lotus" panose="00000400000000000000" pitchFamily="2" charset="-78"/>
              </a:rPr>
              <a:t>شبهات مربوط به شهادت حضرت زهرا سلام الله </a:t>
            </a:r>
            <a:r>
              <a:rPr lang="fa-IR" dirty="0" smtClean="0">
                <a:cs typeface="B Lotus" panose="00000400000000000000" pitchFamily="2" charset="-78"/>
              </a:rPr>
              <a:t>علیها )</a:t>
            </a:r>
            <a:endParaRPr lang="en-US" dirty="0">
              <a:cs typeface="B Lotus" panose="00000400000000000000" pitchFamily="2" charset="-78"/>
            </a:endParaRPr>
          </a:p>
          <a:p>
            <a:pPr algn="ctr" rtl="1"/>
            <a:r>
              <a:rPr lang="fa-IR" dirty="0">
                <a:cs typeface="B Lotus" panose="00000400000000000000" pitchFamily="2" charset="-78"/>
              </a:rPr>
              <a:t>استخراج شیوه نامه پاسخ به این شبهات ، بر اساس التزام به پاسخ های حلی و منسجم</a:t>
            </a:r>
            <a:endParaRPr lang="en-US" dirty="0">
              <a:cs typeface="B Lotus" panose="00000400000000000000" pitchFamily="2" charset="-78"/>
            </a:endParaRPr>
          </a:p>
          <a:p>
            <a:pPr algn="ctr" rtl="1"/>
            <a:r>
              <a:rPr lang="fa-IR" dirty="0">
                <a:cs typeface="B Lotus" panose="00000400000000000000" pitchFamily="2" charset="-78"/>
              </a:rPr>
              <a:t>اولویت بندی پاسخ نویسی به شبهات ، بر اساس نظم علمی لازم جهت پاسخگویی حلی و منسجم</a:t>
            </a:r>
            <a:endParaRPr lang="en-US" dirty="0">
              <a:cs typeface="B Lotus" panose="00000400000000000000" pitchFamily="2" charset="-78"/>
            </a:endParaRPr>
          </a:p>
          <a:p>
            <a:pPr algn="ctr" rtl="1"/>
            <a:r>
              <a:rPr lang="fa-IR" dirty="0">
                <a:cs typeface="B Lotus" panose="00000400000000000000" pitchFamily="2" charset="-78"/>
              </a:rPr>
              <a:t>نگارش و چاپ پاسخ نامه ها بر اساس جدول اولویت بندی</a:t>
            </a:r>
            <a:endParaRPr lang="en-US" dirty="0">
              <a:cs typeface="B Lotus" panose="00000400000000000000" pitchFamily="2" charset="-78"/>
            </a:endParaRPr>
          </a:p>
          <a:p>
            <a:pPr algn="ctr" rtl="1"/>
            <a:r>
              <a:rPr lang="fa-IR" dirty="0">
                <a:cs typeface="B Lotus" panose="00000400000000000000" pitchFamily="2" charset="-78"/>
              </a:rPr>
              <a:t>عرضه متن کامل آثار چاپ شده در فضای کتابخانه مجازی</a:t>
            </a:r>
            <a:endParaRPr lang="en-US" dirty="0">
              <a:cs typeface="B Lotus" panose="00000400000000000000" pitchFamily="2" charset="-78"/>
            </a:endParaRPr>
          </a:p>
        </p:txBody>
      </p:sp>
    </p:spTree>
    <p:custDataLst>
      <p:tags r:id="rId1"/>
    </p:custDataLst>
    <p:extLst>
      <p:ext uri="{BB962C8B-B14F-4D97-AF65-F5344CB8AC3E}">
        <p14:creationId xmlns:p14="http://schemas.microsoft.com/office/powerpoint/2010/main" val="23271291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51"/>
                                        </p:tgtEl>
                                        <p:attrNameLst>
                                          <p:attrName>style.visibility</p:attrName>
                                        </p:attrNameLst>
                                      </p:cBhvr>
                                      <p:to>
                                        <p:strVal val="visible"/>
                                      </p:to>
                                    </p:set>
                                    <p:anim calcmode="lin" valueType="num">
                                      <p:cBhvr additive="base">
                                        <p:cTn id="7" dur="2000" fill="hold"/>
                                        <p:tgtEl>
                                          <p:spTgt spid="951"/>
                                        </p:tgtEl>
                                        <p:attrNameLst>
                                          <p:attrName>ppt_x</p:attrName>
                                        </p:attrNameLst>
                                      </p:cBhvr>
                                      <p:tavLst>
                                        <p:tav tm="0">
                                          <p:val>
                                            <p:strVal val="#ppt_x"/>
                                          </p:val>
                                        </p:tav>
                                        <p:tav tm="100000">
                                          <p:val>
                                            <p:strVal val="#ppt_x"/>
                                          </p:val>
                                        </p:tav>
                                      </p:tavLst>
                                    </p:anim>
                                    <p:anim calcmode="lin" valueType="num">
                                      <p:cBhvr additive="base">
                                        <p:cTn id="8" dur="2000" fill="hold"/>
                                        <p:tgtEl>
                                          <p:spTgt spid="951"/>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6" presetClass="entr" presetSubtype="21" fill="hold" grpId="0" nodeType="afterEffect">
                                  <p:stCondLst>
                                    <p:cond delay="0"/>
                                  </p:stCondLst>
                                  <p:childTnLst>
                                    <p:set>
                                      <p:cBhvr>
                                        <p:cTn id="11" dur="1" fill="hold">
                                          <p:stCondLst>
                                            <p:cond delay="0"/>
                                          </p:stCondLst>
                                        </p:cTn>
                                        <p:tgtEl>
                                          <p:spTgt spid="955"/>
                                        </p:tgtEl>
                                        <p:attrNameLst>
                                          <p:attrName>style.visibility</p:attrName>
                                        </p:attrNameLst>
                                      </p:cBhvr>
                                      <p:to>
                                        <p:strVal val="visible"/>
                                      </p:to>
                                    </p:set>
                                    <p:animEffect transition="in" filter="barn(inVertical)">
                                      <p:cBhvr>
                                        <p:cTn id="12" dur="2000"/>
                                        <p:tgtEl>
                                          <p:spTgt spid="955"/>
                                        </p:tgtEl>
                                      </p:cBhvr>
                                    </p:animEffect>
                                  </p:childTnLst>
                                </p:cTn>
                              </p:par>
                            </p:childTnLst>
                          </p:cTn>
                        </p:par>
                        <p:par>
                          <p:cTn id="13" fill="hold">
                            <p:stCondLst>
                              <p:cond delay="4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 grpId="0"/>
      <p:bldP spid="955"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Users\ah_farjam\Desktop\w.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V="1">
            <a:off x="-1" y="4014850"/>
            <a:ext cx="5162551" cy="2874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51" name="TextBox 950"/>
          <p:cNvSpPr txBox="1"/>
          <p:nvPr/>
        </p:nvSpPr>
        <p:spPr>
          <a:xfrm>
            <a:off x="4860972" y="381000"/>
            <a:ext cx="7059908" cy="923330"/>
          </a:xfrm>
          <a:prstGeom prst="rect">
            <a:avLst/>
          </a:prstGeom>
          <a:noFill/>
        </p:spPr>
        <p:txBody>
          <a:bodyPr wrap="square" rtlCol="1">
            <a:spAutoFit/>
          </a:bodyPr>
          <a:lstStyle/>
          <a:p>
            <a:pPr algn="r" rtl="1"/>
            <a:r>
              <a:rPr lang="fa-IR"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rPr>
              <a:t>معرفی کتابخانه های دیجیتال</a:t>
            </a:r>
            <a:endParaRPr lang="en-US"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endParaRPr>
          </a:p>
          <a:p>
            <a:endParaRPr lang="fa-IR" dirty="0"/>
          </a:p>
        </p:txBody>
      </p:sp>
      <p:sp>
        <p:nvSpPr>
          <p:cNvPr id="955" name="TextBox 954"/>
          <p:cNvSpPr txBox="1"/>
          <p:nvPr/>
        </p:nvSpPr>
        <p:spPr>
          <a:xfrm>
            <a:off x="163776" y="1708812"/>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15. </a:t>
            </a:r>
            <a:r>
              <a:rPr lang="fa-IR" sz="2000" dirty="0">
                <a:ln>
                  <a:solidFill>
                    <a:schemeClr val="tx2">
                      <a:lumMod val="50000"/>
                    </a:schemeClr>
                  </a:solidFill>
                </a:ln>
                <a:solidFill>
                  <a:schemeClr val="tx2">
                    <a:lumMod val="75000"/>
                  </a:schemeClr>
                </a:solidFill>
                <a:cs typeface="B Nazanin" panose="00000400000000000000" pitchFamily="2" charset="-78"/>
              </a:rPr>
              <a:t>کتابخانه دیجیتال قرآن و حدیث</a:t>
            </a:r>
          </a:p>
          <a:p>
            <a:pPr algn="r" rtl="1"/>
            <a:r>
              <a:rPr lang="fa-IR" sz="2000" dirty="0" smtClean="0">
                <a:latin typeface="Times New Roman" panose="02020603050405020304" pitchFamily="18" charset="0"/>
                <a:cs typeface="Times New Roman" panose="02020603050405020304" pitchFamily="18" charset="0"/>
              </a:rPr>
              <a:t>      </a:t>
            </a:r>
            <a:r>
              <a:rPr lang="en-US" sz="2000" u="sng" dirty="0">
                <a:latin typeface="Times New Roman" panose="02020603050405020304" pitchFamily="18" charset="0"/>
                <a:cs typeface="Times New Roman" panose="02020603050405020304" pitchFamily="18" charset="0"/>
                <a:hlinkClick r:id="rId6"/>
              </a:rPr>
              <a:t>http://lib.qhu.ac.ir</a:t>
            </a:r>
            <a:endParaRPr lang="en-US" sz="2000" dirty="0">
              <a:latin typeface="Times New Roman" panose="02020603050405020304" pitchFamily="18" charset="0"/>
              <a:cs typeface="Times New Roman" panose="02020603050405020304" pitchFamily="18" charset="0"/>
            </a:endParaRPr>
          </a:p>
          <a:p>
            <a:pPr lvl="0" algn="r" rtl="1"/>
            <a:endParaRPr lang="en-US" sz="2000" dirty="0"/>
          </a:p>
          <a:p>
            <a:pPr algn="ctr" rtl="1"/>
            <a:r>
              <a:rPr lang="fa-IR" dirty="0">
                <a:cs typeface="B Lotus" panose="00000400000000000000" pitchFamily="2" charset="-78"/>
              </a:rPr>
              <a:t>کتابخانه ایی شامل کتاب مقالات پایان نامه نشریات و غیره در زمینه ی قرآنی و حدیثی</a:t>
            </a:r>
            <a:endParaRPr lang="en-US" dirty="0">
              <a:cs typeface="B Lotus" panose="00000400000000000000" pitchFamily="2" charset="-78"/>
            </a:endParaRPr>
          </a:p>
        </p:txBody>
      </p:sp>
      <p:sp>
        <p:nvSpPr>
          <p:cNvPr id="5" name="TextBox 4"/>
          <p:cNvSpPr txBox="1"/>
          <p:nvPr/>
        </p:nvSpPr>
        <p:spPr>
          <a:xfrm>
            <a:off x="163776" y="3198826"/>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16.  کتابخانه </a:t>
            </a:r>
            <a:r>
              <a:rPr lang="fa-IR" sz="2000" dirty="0">
                <a:ln>
                  <a:solidFill>
                    <a:schemeClr val="tx2">
                      <a:lumMod val="50000"/>
                    </a:schemeClr>
                  </a:solidFill>
                </a:ln>
                <a:solidFill>
                  <a:schemeClr val="tx2">
                    <a:lumMod val="75000"/>
                  </a:schemeClr>
                </a:solidFill>
                <a:cs typeface="B Nazanin" panose="00000400000000000000" pitchFamily="2" charset="-78"/>
              </a:rPr>
              <a:t>دانشگاه ادیان </a:t>
            </a:r>
            <a:endParaRPr lang="fa-IR" sz="2000" dirty="0" smtClean="0">
              <a:ln>
                <a:solidFill>
                  <a:schemeClr val="tx2">
                    <a:lumMod val="50000"/>
                  </a:schemeClr>
                </a:solidFill>
              </a:ln>
              <a:solidFill>
                <a:schemeClr val="tx2">
                  <a:lumMod val="75000"/>
                </a:schemeClr>
              </a:solidFill>
              <a:cs typeface="B Nazanin" panose="00000400000000000000" pitchFamily="2" charset="-78"/>
            </a:endParaRPr>
          </a:p>
          <a:p>
            <a:pPr algn="r" rtl="1"/>
            <a:r>
              <a:rPr lang="en-US" sz="2000" u="sng" dirty="0">
                <a:latin typeface="Times New Roman" panose="02020603050405020304" pitchFamily="18" charset="0"/>
                <a:cs typeface="Times New Roman" panose="02020603050405020304" pitchFamily="18" charset="0"/>
                <a:hlinkClick r:id="rId7"/>
              </a:rPr>
              <a:t>http://lib.urd.ac.ir</a:t>
            </a:r>
            <a:endParaRPr lang="en-US" sz="2000" dirty="0">
              <a:latin typeface="Times New Roman" panose="02020603050405020304" pitchFamily="18" charset="0"/>
              <a:cs typeface="Times New Roman" panose="02020603050405020304" pitchFamily="18" charset="0"/>
            </a:endParaRPr>
          </a:p>
          <a:p>
            <a:pPr lvl="0" algn="r" rtl="1"/>
            <a:endParaRPr lang="en-US" sz="2000" dirty="0" smtClean="0"/>
          </a:p>
          <a:p>
            <a:pPr algn="ctr" rtl="1"/>
            <a:r>
              <a:rPr lang="fa-IR" dirty="0">
                <a:cs typeface="B Lotus" panose="00000400000000000000" pitchFamily="2" charset="-78"/>
              </a:rPr>
              <a:t>كتابخانه دانشگاه اديان و مذاهب از معدود كتابخانه هاي تخصصي ايران است كه در زمينه اديان و مذاهب فعاليت مي كند</a:t>
            </a:r>
            <a:endParaRPr lang="en-US" dirty="0">
              <a:cs typeface="B Lotus" panose="00000400000000000000" pitchFamily="2" charset="-78"/>
            </a:endParaRPr>
          </a:p>
        </p:txBody>
      </p:sp>
      <p:sp>
        <p:nvSpPr>
          <p:cNvPr id="6" name="TextBox 5"/>
          <p:cNvSpPr txBox="1"/>
          <p:nvPr/>
        </p:nvSpPr>
        <p:spPr>
          <a:xfrm>
            <a:off x="163775" y="5027626"/>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17.  كتابخانه </a:t>
            </a:r>
            <a:r>
              <a:rPr lang="fa-IR" sz="2000" dirty="0">
                <a:ln>
                  <a:solidFill>
                    <a:schemeClr val="tx2">
                      <a:lumMod val="50000"/>
                    </a:schemeClr>
                  </a:solidFill>
                </a:ln>
                <a:solidFill>
                  <a:schemeClr val="tx2">
                    <a:lumMod val="75000"/>
                  </a:schemeClr>
                </a:solidFill>
                <a:cs typeface="B Nazanin" panose="00000400000000000000" pitchFamily="2" charset="-78"/>
              </a:rPr>
              <a:t>ديجيتال موسسه تحقیقات و نشر معارف اهل البیت (ع)</a:t>
            </a:r>
          </a:p>
          <a:p>
            <a:pPr algn="r" rtl="1"/>
            <a:r>
              <a:rPr lang="en-US" sz="2000" u="sng" dirty="0">
                <a:latin typeface="Times New Roman" panose="02020603050405020304" pitchFamily="18" charset="0"/>
                <a:cs typeface="Times New Roman" panose="02020603050405020304" pitchFamily="18" charset="0"/>
                <a:hlinkClick r:id="rId8"/>
              </a:rPr>
              <a:t>http://lib.ahlolbait.com/parvan/home</a:t>
            </a:r>
            <a:endParaRPr lang="en-US" sz="2000" dirty="0">
              <a:latin typeface="Times New Roman" panose="02020603050405020304" pitchFamily="18" charset="0"/>
              <a:cs typeface="Times New Roman" panose="02020603050405020304" pitchFamily="18" charset="0"/>
            </a:endParaRPr>
          </a:p>
          <a:p>
            <a:pPr lvl="0" algn="r" rtl="1"/>
            <a:endParaRPr lang="en-US" sz="2000" dirty="0" smtClean="0"/>
          </a:p>
          <a:p>
            <a:pPr algn="ctr" rtl="1"/>
            <a:r>
              <a:rPr lang="fa-IR" dirty="0">
                <a:cs typeface="B Lotus" panose="00000400000000000000" pitchFamily="2" charset="-78"/>
              </a:rPr>
              <a:t>مرجعی مناسب در زمینه ی کتب دینی به زبان های عربی فارسی و انگلیسی</a:t>
            </a:r>
            <a:endParaRPr lang="en-US" dirty="0">
              <a:cs typeface="B Lotus" panose="00000400000000000000" pitchFamily="2" charset="-78"/>
            </a:endParaRPr>
          </a:p>
        </p:txBody>
      </p:sp>
    </p:spTree>
    <p:custDataLst>
      <p:tags r:id="rId1"/>
    </p:custDataLst>
    <p:extLst>
      <p:ext uri="{BB962C8B-B14F-4D97-AF65-F5344CB8AC3E}">
        <p14:creationId xmlns:p14="http://schemas.microsoft.com/office/powerpoint/2010/main" val="19560802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51"/>
                                        </p:tgtEl>
                                        <p:attrNameLst>
                                          <p:attrName>style.visibility</p:attrName>
                                        </p:attrNameLst>
                                      </p:cBhvr>
                                      <p:to>
                                        <p:strVal val="visible"/>
                                      </p:to>
                                    </p:set>
                                    <p:anim calcmode="lin" valueType="num">
                                      <p:cBhvr additive="base">
                                        <p:cTn id="7" dur="2000" fill="hold"/>
                                        <p:tgtEl>
                                          <p:spTgt spid="951"/>
                                        </p:tgtEl>
                                        <p:attrNameLst>
                                          <p:attrName>ppt_x</p:attrName>
                                        </p:attrNameLst>
                                      </p:cBhvr>
                                      <p:tavLst>
                                        <p:tav tm="0">
                                          <p:val>
                                            <p:strVal val="#ppt_x"/>
                                          </p:val>
                                        </p:tav>
                                        <p:tav tm="100000">
                                          <p:val>
                                            <p:strVal val="#ppt_x"/>
                                          </p:val>
                                        </p:tav>
                                      </p:tavLst>
                                    </p:anim>
                                    <p:anim calcmode="lin" valueType="num">
                                      <p:cBhvr additive="base">
                                        <p:cTn id="8" dur="2000" fill="hold"/>
                                        <p:tgtEl>
                                          <p:spTgt spid="951"/>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6" presetClass="entr" presetSubtype="21" fill="hold" grpId="0" nodeType="afterEffect">
                                  <p:stCondLst>
                                    <p:cond delay="0"/>
                                  </p:stCondLst>
                                  <p:childTnLst>
                                    <p:set>
                                      <p:cBhvr>
                                        <p:cTn id="11" dur="1" fill="hold">
                                          <p:stCondLst>
                                            <p:cond delay="0"/>
                                          </p:stCondLst>
                                        </p:cTn>
                                        <p:tgtEl>
                                          <p:spTgt spid="955"/>
                                        </p:tgtEl>
                                        <p:attrNameLst>
                                          <p:attrName>style.visibility</p:attrName>
                                        </p:attrNameLst>
                                      </p:cBhvr>
                                      <p:to>
                                        <p:strVal val="visible"/>
                                      </p:to>
                                    </p:set>
                                    <p:animEffect transition="in" filter="barn(inVertical)">
                                      <p:cBhvr>
                                        <p:cTn id="12" dur="2000"/>
                                        <p:tgtEl>
                                          <p:spTgt spid="955"/>
                                        </p:tgtEl>
                                      </p:cBhvr>
                                    </p:animEffect>
                                  </p:childTnLst>
                                </p:cTn>
                              </p:par>
                            </p:childTnLst>
                          </p:cTn>
                        </p:par>
                        <p:par>
                          <p:cTn id="13" fill="hold">
                            <p:stCondLst>
                              <p:cond delay="4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2000"/>
                                        <p:tgtEl>
                                          <p:spTgt spid="5"/>
                                        </p:tgtEl>
                                      </p:cBhvr>
                                    </p:animEffect>
                                  </p:childTnLst>
                                </p:cTn>
                              </p:par>
                            </p:childTnLst>
                          </p:cTn>
                        </p:par>
                        <p:par>
                          <p:cTn id="17" fill="hold">
                            <p:stCondLst>
                              <p:cond delay="60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 grpId="0"/>
      <p:bldP spid="955"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Users\ah_farjam\Desktop\w.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V="1">
            <a:off x="-1" y="4014850"/>
            <a:ext cx="5162551" cy="2874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51" name="TextBox 950"/>
          <p:cNvSpPr txBox="1"/>
          <p:nvPr/>
        </p:nvSpPr>
        <p:spPr>
          <a:xfrm>
            <a:off x="4860972" y="381000"/>
            <a:ext cx="7059908" cy="923330"/>
          </a:xfrm>
          <a:prstGeom prst="rect">
            <a:avLst/>
          </a:prstGeom>
          <a:noFill/>
        </p:spPr>
        <p:txBody>
          <a:bodyPr wrap="square" rtlCol="1">
            <a:spAutoFit/>
          </a:bodyPr>
          <a:lstStyle/>
          <a:p>
            <a:pPr algn="r" rtl="1"/>
            <a:r>
              <a:rPr lang="fa-IR"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rPr>
              <a:t>معرفی کتابخانه های دیجیتال</a:t>
            </a:r>
            <a:endParaRPr lang="en-US"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endParaRPr>
          </a:p>
          <a:p>
            <a:endParaRPr lang="fa-IR" dirty="0"/>
          </a:p>
        </p:txBody>
      </p:sp>
      <p:sp>
        <p:nvSpPr>
          <p:cNvPr id="955" name="TextBox 954"/>
          <p:cNvSpPr txBox="1"/>
          <p:nvPr/>
        </p:nvSpPr>
        <p:spPr>
          <a:xfrm>
            <a:off x="163776" y="1708812"/>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18.  کتابخانه </a:t>
            </a:r>
            <a:r>
              <a:rPr lang="fa-IR" sz="2000" dirty="0">
                <a:ln>
                  <a:solidFill>
                    <a:schemeClr val="tx2">
                      <a:lumMod val="50000"/>
                    </a:schemeClr>
                  </a:solidFill>
                </a:ln>
                <a:solidFill>
                  <a:schemeClr val="tx2">
                    <a:lumMod val="75000"/>
                  </a:schemeClr>
                </a:solidFill>
                <a:cs typeface="B Nazanin" panose="00000400000000000000" pitchFamily="2" charset="-78"/>
              </a:rPr>
              <a:t>دیجیتال استان قدس رضوی</a:t>
            </a:r>
          </a:p>
          <a:p>
            <a:pPr algn="r" rtl="1"/>
            <a:r>
              <a:rPr lang="en-US" sz="2000" u="sng" dirty="0">
                <a:latin typeface="Times New Roman" panose="02020603050405020304" pitchFamily="18" charset="0"/>
                <a:cs typeface="Times New Roman" panose="02020603050405020304" pitchFamily="18" charset="0"/>
                <a:hlinkClick r:id="rId6"/>
              </a:rPr>
              <a:t>http://digital.aqr.ir</a:t>
            </a:r>
            <a:endParaRPr lang="en-US" sz="2000" dirty="0">
              <a:latin typeface="Times New Roman" panose="02020603050405020304" pitchFamily="18" charset="0"/>
              <a:cs typeface="Times New Roman" panose="02020603050405020304" pitchFamily="18" charset="0"/>
            </a:endParaRPr>
          </a:p>
          <a:p>
            <a:pPr lvl="0" algn="r" rtl="1"/>
            <a:endParaRPr lang="en-US" sz="2000" dirty="0"/>
          </a:p>
          <a:p>
            <a:pPr algn="ctr" rtl="1"/>
            <a:r>
              <a:rPr lang="fa-IR" dirty="0">
                <a:cs typeface="B Lotus" panose="00000400000000000000" pitchFamily="2" charset="-78"/>
              </a:rPr>
              <a:t>شامل تمامی کتاب های دینی و مذهبی ، مرجع ها و کتب خطی</a:t>
            </a:r>
            <a:endParaRPr lang="en-US" dirty="0">
              <a:cs typeface="B Lotus" panose="00000400000000000000" pitchFamily="2" charset="-78"/>
            </a:endParaRPr>
          </a:p>
        </p:txBody>
      </p:sp>
      <p:sp>
        <p:nvSpPr>
          <p:cNvPr id="5" name="TextBox 4"/>
          <p:cNvSpPr txBox="1"/>
          <p:nvPr/>
        </p:nvSpPr>
        <p:spPr>
          <a:xfrm>
            <a:off x="163776" y="3198826"/>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19.  پرتال </a:t>
            </a:r>
            <a:r>
              <a:rPr lang="fa-IR" sz="2000" dirty="0">
                <a:ln>
                  <a:solidFill>
                    <a:schemeClr val="tx2">
                      <a:lumMod val="50000"/>
                    </a:schemeClr>
                  </a:solidFill>
                </a:ln>
                <a:solidFill>
                  <a:schemeClr val="tx2">
                    <a:lumMod val="75000"/>
                  </a:schemeClr>
                </a:solidFill>
                <a:cs typeface="B Nazanin" panose="00000400000000000000" pitchFamily="2" charset="-78"/>
              </a:rPr>
              <a:t>جامع کتاب تاریخ</a:t>
            </a:r>
          </a:p>
          <a:p>
            <a:pPr algn="r" rtl="1"/>
            <a:r>
              <a:rPr lang="en-US" sz="2000" u="sng" dirty="0">
                <a:latin typeface="Times New Roman" panose="02020603050405020304" pitchFamily="18" charset="0"/>
                <a:cs typeface="Times New Roman" panose="02020603050405020304" pitchFamily="18" charset="0"/>
                <a:hlinkClick r:id="rId7"/>
              </a:rPr>
              <a:t>http://historybook.ir</a:t>
            </a:r>
            <a:endParaRPr lang="en-US" sz="2000" dirty="0">
              <a:latin typeface="Times New Roman" panose="02020603050405020304" pitchFamily="18" charset="0"/>
              <a:cs typeface="Times New Roman" panose="02020603050405020304" pitchFamily="18" charset="0"/>
            </a:endParaRPr>
          </a:p>
          <a:p>
            <a:pPr lvl="0" algn="r" rtl="1"/>
            <a:endParaRPr lang="en-US" sz="2000" dirty="0" smtClean="0"/>
          </a:p>
          <a:p>
            <a:pPr algn="ctr" rtl="1"/>
            <a:r>
              <a:rPr lang="fa-IR" dirty="0">
                <a:cs typeface="B Lotus" panose="00000400000000000000" pitchFamily="2" charset="-78"/>
              </a:rPr>
              <a:t>كتابخانه‌اي مجازي شامل هزاران جلد كتاب ناياب.  كامل‌ترين مرجع براي دانلود كتاب و منابع دانشگاهي رشته تاريخ و ساير رشته‌هاي علوم‌انساني</a:t>
            </a:r>
            <a:endParaRPr lang="en-US" dirty="0">
              <a:cs typeface="B Lotus" panose="00000400000000000000" pitchFamily="2" charset="-78"/>
            </a:endParaRPr>
          </a:p>
        </p:txBody>
      </p:sp>
      <p:sp>
        <p:nvSpPr>
          <p:cNvPr id="6" name="TextBox 5"/>
          <p:cNvSpPr txBox="1"/>
          <p:nvPr/>
        </p:nvSpPr>
        <p:spPr>
          <a:xfrm>
            <a:off x="163775" y="5027626"/>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20.  کتابخانه </a:t>
            </a:r>
            <a:r>
              <a:rPr lang="fa-IR" sz="2000" dirty="0">
                <a:ln>
                  <a:solidFill>
                    <a:schemeClr val="tx2">
                      <a:lumMod val="50000"/>
                    </a:schemeClr>
                  </a:solidFill>
                </a:ln>
                <a:solidFill>
                  <a:schemeClr val="tx2">
                    <a:lumMod val="75000"/>
                  </a:schemeClr>
                </a:solidFill>
                <a:cs typeface="B Nazanin" panose="00000400000000000000" pitchFamily="2" charset="-78"/>
              </a:rPr>
              <a:t>الکترونیکی شیعه</a:t>
            </a:r>
          </a:p>
          <a:p>
            <a:pPr algn="r" rtl="1"/>
            <a:r>
              <a:rPr lang="en-US" sz="2000" u="sng" dirty="0">
                <a:latin typeface="Times New Roman" panose="02020603050405020304" pitchFamily="18" charset="0"/>
                <a:cs typeface="Times New Roman" panose="02020603050405020304" pitchFamily="18" charset="0"/>
                <a:hlinkClick r:id="rId8"/>
              </a:rPr>
              <a:t>http://www.ebookshia.com</a:t>
            </a:r>
            <a:r>
              <a:rPr lang="fa-IR" sz="2000" u="sng" dirty="0">
                <a:latin typeface="Times New Roman" panose="02020603050405020304" pitchFamily="18" charset="0"/>
                <a:cs typeface="Times New Roman" panose="02020603050405020304" pitchFamily="18" charset="0"/>
                <a:hlinkClick r:id="rId8"/>
              </a:rPr>
              <a:t>/</a:t>
            </a:r>
            <a:endParaRPr lang="en-US" sz="2000" dirty="0">
              <a:latin typeface="Times New Roman" panose="02020603050405020304" pitchFamily="18" charset="0"/>
              <a:cs typeface="Times New Roman" panose="02020603050405020304" pitchFamily="18" charset="0"/>
            </a:endParaRPr>
          </a:p>
          <a:p>
            <a:pPr lvl="0" algn="r" rtl="1"/>
            <a:endParaRPr lang="en-US" sz="2000" dirty="0" smtClean="0"/>
          </a:p>
          <a:p>
            <a:pPr algn="ctr" rtl="1"/>
            <a:r>
              <a:rPr lang="fa-IR" dirty="0">
                <a:cs typeface="B Lotus" panose="00000400000000000000" pitchFamily="2" charset="-78"/>
              </a:rPr>
              <a:t>این سایت شامل تمام کتب مرجع شیعی می باشد.</a:t>
            </a:r>
            <a:endParaRPr lang="en-US" dirty="0">
              <a:cs typeface="B Lotus" panose="00000400000000000000" pitchFamily="2" charset="-78"/>
            </a:endParaRPr>
          </a:p>
        </p:txBody>
      </p:sp>
    </p:spTree>
    <p:custDataLst>
      <p:tags r:id="rId1"/>
    </p:custDataLst>
    <p:extLst>
      <p:ext uri="{BB962C8B-B14F-4D97-AF65-F5344CB8AC3E}">
        <p14:creationId xmlns:p14="http://schemas.microsoft.com/office/powerpoint/2010/main" val="41083484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51"/>
                                        </p:tgtEl>
                                        <p:attrNameLst>
                                          <p:attrName>style.visibility</p:attrName>
                                        </p:attrNameLst>
                                      </p:cBhvr>
                                      <p:to>
                                        <p:strVal val="visible"/>
                                      </p:to>
                                    </p:set>
                                    <p:anim calcmode="lin" valueType="num">
                                      <p:cBhvr additive="base">
                                        <p:cTn id="7" dur="2000" fill="hold"/>
                                        <p:tgtEl>
                                          <p:spTgt spid="951"/>
                                        </p:tgtEl>
                                        <p:attrNameLst>
                                          <p:attrName>ppt_x</p:attrName>
                                        </p:attrNameLst>
                                      </p:cBhvr>
                                      <p:tavLst>
                                        <p:tav tm="0">
                                          <p:val>
                                            <p:strVal val="#ppt_x"/>
                                          </p:val>
                                        </p:tav>
                                        <p:tav tm="100000">
                                          <p:val>
                                            <p:strVal val="#ppt_x"/>
                                          </p:val>
                                        </p:tav>
                                      </p:tavLst>
                                    </p:anim>
                                    <p:anim calcmode="lin" valueType="num">
                                      <p:cBhvr additive="base">
                                        <p:cTn id="8" dur="2000" fill="hold"/>
                                        <p:tgtEl>
                                          <p:spTgt spid="951"/>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6" presetClass="entr" presetSubtype="21" fill="hold" grpId="0" nodeType="afterEffect">
                                  <p:stCondLst>
                                    <p:cond delay="0"/>
                                  </p:stCondLst>
                                  <p:childTnLst>
                                    <p:set>
                                      <p:cBhvr>
                                        <p:cTn id="11" dur="1" fill="hold">
                                          <p:stCondLst>
                                            <p:cond delay="0"/>
                                          </p:stCondLst>
                                        </p:cTn>
                                        <p:tgtEl>
                                          <p:spTgt spid="955"/>
                                        </p:tgtEl>
                                        <p:attrNameLst>
                                          <p:attrName>style.visibility</p:attrName>
                                        </p:attrNameLst>
                                      </p:cBhvr>
                                      <p:to>
                                        <p:strVal val="visible"/>
                                      </p:to>
                                    </p:set>
                                    <p:animEffect transition="in" filter="barn(inVertical)">
                                      <p:cBhvr>
                                        <p:cTn id="12" dur="2000"/>
                                        <p:tgtEl>
                                          <p:spTgt spid="955"/>
                                        </p:tgtEl>
                                      </p:cBhvr>
                                    </p:animEffect>
                                  </p:childTnLst>
                                </p:cTn>
                              </p:par>
                            </p:childTnLst>
                          </p:cTn>
                        </p:par>
                        <p:par>
                          <p:cTn id="13" fill="hold">
                            <p:stCondLst>
                              <p:cond delay="4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2000"/>
                                        <p:tgtEl>
                                          <p:spTgt spid="5"/>
                                        </p:tgtEl>
                                      </p:cBhvr>
                                    </p:animEffect>
                                  </p:childTnLst>
                                </p:cTn>
                              </p:par>
                            </p:childTnLst>
                          </p:cTn>
                        </p:par>
                        <p:par>
                          <p:cTn id="17" fill="hold">
                            <p:stCondLst>
                              <p:cond delay="60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 grpId="0"/>
      <p:bldP spid="955"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Users\ah_farjam\Desktop\w.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V="1">
            <a:off x="-1" y="4014850"/>
            <a:ext cx="5162551" cy="2874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51" name="TextBox 950"/>
          <p:cNvSpPr txBox="1"/>
          <p:nvPr/>
        </p:nvSpPr>
        <p:spPr>
          <a:xfrm>
            <a:off x="4860972" y="381000"/>
            <a:ext cx="7059908" cy="923330"/>
          </a:xfrm>
          <a:prstGeom prst="rect">
            <a:avLst/>
          </a:prstGeom>
          <a:noFill/>
        </p:spPr>
        <p:txBody>
          <a:bodyPr wrap="square" rtlCol="1">
            <a:spAutoFit/>
          </a:bodyPr>
          <a:lstStyle/>
          <a:p>
            <a:pPr algn="r" rtl="1"/>
            <a:r>
              <a:rPr lang="fa-IR"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rPr>
              <a:t>معرفی کتابخانه های دیجیتال</a:t>
            </a:r>
            <a:endParaRPr lang="en-US"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endParaRPr>
          </a:p>
          <a:p>
            <a:endParaRPr lang="fa-IR" dirty="0"/>
          </a:p>
        </p:txBody>
      </p:sp>
      <p:sp>
        <p:nvSpPr>
          <p:cNvPr id="955" name="TextBox 954"/>
          <p:cNvSpPr txBox="1"/>
          <p:nvPr/>
        </p:nvSpPr>
        <p:spPr>
          <a:xfrm>
            <a:off x="163776" y="1708812"/>
            <a:ext cx="11712859" cy="4616648"/>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21.  گنجینه </a:t>
            </a:r>
            <a:r>
              <a:rPr lang="fa-IR" sz="2000" dirty="0">
                <a:ln>
                  <a:solidFill>
                    <a:schemeClr val="tx2">
                      <a:lumMod val="50000"/>
                    </a:schemeClr>
                  </a:solidFill>
                </a:ln>
                <a:solidFill>
                  <a:schemeClr val="tx2">
                    <a:lumMod val="75000"/>
                  </a:schemeClr>
                </a:solidFill>
                <a:cs typeface="B Nazanin" panose="00000400000000000000" pitchFamily="2" charset="-78"/>
              </a:rPr>
              <a:t>کتاب نوسا</a:t>
            </a:r>
            <a:endParaRPr lang="en-US" sz="2000" dirty="0">
              <a:ln>
                <a:solidFill>
                  <a:schemeClr val="tx2">
                    <a:lumMod val="50000"/>
                  </a:schemeClr>
                </a:solidFill>
              </a:ln>
              <a:solidFill>
                <a:schemeClr val="tx2">
                  <a:lumMod val="75000"/>
                </a:schemeClr>
              </a:solidFill>
              <a:cs typeface="B Nazanin" panose="00000400000000000000" pitchFamily="2" charset="-78"/>
            </a:endParaRPr>
          </a:p>
          <a:p>
            <a:pPr algn="r" rtl="1"/>
            <a:r>
              <a:rPr lang="en-US" sz="2000" u="sng" dirty="0">
                <a:latin typeface="Times New Roman" panose="02020603050405020304" pitchFamily="18" charset="0"/>
                <a:cs typeface="Times New Roman" panose="02020603050405020304" pitchFamily="18" charset="0"/>
                <a:hlinkClick r:id="rId6"/>
              </a:rPr>
              <a:t>http://</a:t>
            </a:r>
            <a:r>
              <a:rPr lang="en-US" sz="2000" dirty="0" smtClean="0">
                <a:latin typeface="Times New Roman" panose="02020603050405020304" pitchFamily="18" charset="0"/>
                <a:cs typeface="Times New Roman" panose="02020603050405020304" pitchFamily="18" charset="0"/>
                <a:hlinkClick r:id="rId6"/>
              </a:rPr>
              <a:t>www.nosabooks.com/WebUI/Home.aspx</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lvl="0" algn="r" rtl="1"/>
            <a:endParaRPr lang="en-US" sz="2000" dirty="0"/>
          </a:p>
          <a:p>
            <a:pPr algn="ctr" rtl="1"/>
            <a:r>
              <a:rPr lang="fa-IR" dirty="0">
                <a:cs typeface="B Lotus" panose="00000400000000000000" pitchFamily="2" charset="-78"/>
              </a:rPr>
              <a:t>جستجوگران منابع عمومی مانند کتاب، می‌توانند نیاز خود را از کتابخانه‌های متعدد و یا کتابفروشی‌ها برآورده کنند ولی برای دسترسی به منابع اختصاصی لازم است حتما به کتابخانه صاحب آن مراجعه کنند. با توجه به مطالب فوق شرکت نرم‌افزار و سخت‌افزار ایران (نوسا) به این فکر افتاد که سرویس‌های جدیدی برای دسترسی به منابع عمومی نظیر کتاب برای کاربران اینترنتی ارائه کند</a:t>
            </a:r>
            <a:r>
              <a:rPr lang="en-US" dirty="0">
                <a:cs typeface="B Lotus" panose="00000400000000000000" pitchFamily="2" charset="-78"/>
              </a:rPr>
              <a:t>. </a:t>
            </a:r>
            <a:r>
              <a:rPr lang="en-US" dirty="0" err="1">
                <a:cs typeface="B Lotus" panose="00000400000000000000" pitchFamily="2" charset="-78"/>
              </a:rPr>
              <a:t>NOSABooks</a:t>
            </a:r>
            <a:r>
              <a:rPr lang="en-US" dirty="0">
                <a:cs typeface="B Lotus" panose="00000400000000000000" pitchFamily="2" charset="-78"/>
              </a:rPr>
              <a:t> </a:t>
            </a:r>
            <a:r>
              <a:rPr lang="fa-IR" dirty="0">
                <a:cs typeface="B Lotus" panose="00000400000000000000" pitchFamily="2" charset="-78"/>
              </a:rPr>
              <a:t>اولین نسل این سرویس‌هاست که برای ارائه خدمات در حوزه کتاب تولید شده است</a:t>
            </a:r>
            <a:r>
              <a:rPr lang="en-US" dirty="0">
                <a:cs typeface="B Lotus" panose="00000400000000000000" pitchFamily="2" charset="-78"/>
              </a:rPr>
              <a:t>.</a:t>
            </a:r>
            <a:br>
              <a:rPr lang="en-US" dirty="0">
                <a:cs typeface="B Lotus" panose="00000400000000000000" pitchFamily="2" charset="-78"/>
              </a:rPr>
            </a:br>
            <a:r>
              <a:rPr lang="en-US" dirty="0" err="1" smtClean="0">
                <a:cs typeface="B Lotus" panose="00000400000000000000" pitchFamily="2" charset="-78"/>
              </a:rPr>
              <a:t>NOSABooks</a:t>
            </a:r>
            <a:r>
              <a:rPr lang="en-US" dirty="0">
                <a:cs typeface="B Lotus" panose="00000400000000000000" pitchFamily="2" charset="-78"/>
              </a:rPr>
              <a:t> </a:t>
            </a:r>
            <a:r>
              <a:rPr lang="fa-IR" dirty="0">
                <a:cs typeface="B Lotus" panose="00000400000000000000" pitchFamily="2" charset="-78"/>
              </a:rPr>
              <a:t>این امکان را به جستجوگران کتاب می‌دهد که با سرعت زیاد به دنبال کتاب مورد نظر خود در یک پایگاه اطلاعات مرجع کتاب بگردند و پس از یافتن آن چهار امکان مهم در اختیار آنها قرار می‌گیرد</a:t>
            </a:r>
            <a:r>
              <a:rPr lang="en-US" dirty="0">
                <a:cs typeface="B Lotus" panose="00000400000000000000" pitchFamily="2" charset="-78"/>
              </a:rPr>
              <a:t>:</a:t>
            </a:r>
            <a:br>
              <a:rPr lang="en-US" dirty="0">
                <a:cs typeface="B Lotus" panose="00000400000000000000" pitchFamily="2" charset="-78"/>
              </a:rPr>
            </a:br>
            <a:r>
              <a:rPr lang="en-US" dirty="0">
                <a:cs typeface="B Lotus" panose="00000400000000000000" pitchFamily="2" charset="-78"/>
              </a:rPr>
              <a:t/>
            </a:r>
            <a:br>
              <a:rPr lang="en-US" dirty="0">
                <a:cs typeface="B Lotus" panose="00000400000000000000" pitchFamily="2" charset="-78"/>
              </a:rPr>
            </a:br>
            <a:r>
              <a:rPr lang="en-US" dirty="0">
                <a:cs typeface="B Lotus" panose="00000400000000000000" pitchFamily="2" charset="-78"/>
              </a:rPr>
              <a:t>    • </a:t>
            </a:r>
            <a:r>
              <a:rPr lang="fa-IR" dirty="0">
                <a:cs typeface="B Lotus" panose="00000400000000000000" pitchFamily="2" charset="-78"/>
              </a:rPr>
              <a:t>ملاحظه اطلاعات کامل و دقیق آن از مراجع اصلی فهرست نویسی کتاب نظیر کتابخانه ملی ایران</a:t>
            </a:r>
            <a:r>
              <a:rPr lang="en-US" dirty="0">
                <a:cs typeface="B Lotus" panose="00000400000000000000" pitchFamily="2" charset="-78"/>
              </a:rPr>
              <a:t> </a:t>
            </a:r>
            <a:br>
              <a:rPr lang="en-US" dirty="0">
                <a:cs typeface="B Lotus" panose="00000400000000000000" pitchFamily="2" charset="-78"/>
              </a:rPr>
            </a:br>
            <a:r>
              <a:rPr lang="en-US" dirty="0">
                <a:cs typeface="B Lotus" panose="00000400000000000000" pitchFamily="2" charset="-78"/>
              </a:rPr>
              <a:t>    • </a:t>
            </a:r>
            <a:r>
              <a:rPr lang="fa-IR" dirty="0">
                <a:cs typeface="B Lotus" panose="00000400000000000000" pitchFamily="2" charset="-78"/>
              </a:rPr>
              <a:t>ملاحظه موجودی کتاب در کتابخانه‌های عضو شبکه سیمرغ</a:t>
            </a:r>
            <a:r>
              <a:rPr lang="en-US" dirty="0">
                <a:cs typeface="B Lotus" panose="00000400000000000000" pitchFamily="2" charset="-78"/>
              </a:rPr>
              <a:t> </a:t>
            </a:r>
            <a:br>
              <a:rPr lang="en-US" dirty="0">
                <a:cs typeface="B Lotus" panose="00000400000000000000" pitchFamily="2" charset="-78"/>
              </a:rPr>
            </a:br>
            <a:r>
              <a:rPr lang="en-US" dirty="0">
                <a:cs typeface="B Lotus" panose="00000400000000000000" pitchFamily="2" charset="-78"/>
              </a:rPr>
              <a:t>    • </a:t>
            </a:r>
            <a:r>
              <a:rPr lang="fa-IR" dirty="0">
                <a:cs typeface="B Lotus" panose="00000400000000000000" pitchFamily="2" charset="-78"/>
              </a:rPr>
              <a:t>ملاحظه اطلاعات دیجیتال کتاب مانند عکس روی جلد و معرفی کتاب که توسط ناشر در اختیار شرکت نوسا قرار گرفته است</a:t>
            </a:r>
            <a:r>
              <a:rPr lang="en-US" dirty="0">
                <a:cs typeface="B Lotus" panose="00000400000000000000" pitchFamily="2" charset="-78"/>
              </a:rPr>
              <a:t> </a:t>
            </a:r>
            <a:br>
              <a:rPr lang="en-US" dirty="0">
                <a:cs typeface="B Lotus" panose="00000400000000000000" pitchFamily="2" charset="-78"/>
              </a:rPr>
            </a:br>
            <a:r>
              <a:rPr lang="en-US" dirty="0">
                <a:cs typeface="B Lotus" panose="00000400000000000000" pitchFamily="2" charset="-78"/>
              </a:rPr>
              <a:t>    • </a:t>
            </a:r>
            <a:r>
              <a:rPr lang="fa-IR" dirty="0">
                <a:cs typeface="B Lotus" panose="00000400000000000000" pitchFamily="2" charset="-78"/>
              </a:rPr>
              <a:t>ملاحظه صفحه اختصاصی ناشرین فعال در پروژه</a:t>
            </a:r>
            <a:r>
              <a:rPr lang="en-US" dirty="0">
                <a:cs typeface="B Lotus" panose="00000400000000000000" pitchFamily="2" charset="-78"/>
              </a:rPr>
              <a:t> </a:t>
            </a:r>
            <a:r>
              <a:rPr lang="en-US" dirty="0" err="1">
                <a:cs typeface="B Lotus" panose="00000400000000000000" pitchFamily="2" charset="-78"/>
              </a:rPr>
              <a:t>NOSABooks</a:t>
            </a:r>
            <a:r>
              <a:rPr lang="en-US" dirty="0">
                <a:cs typeface="B Lotus" panose="00000400000000000000" pitchFamily="2" charset="-78"/>
              </a:rPr>
              <a:t> </a:t>
            </a:r>
            <a:r>
              <a:rPr lang="fa-IR" dirty="0">
                <a:cs typeface="B Lotus" panose="00000400000000000000" pitchFamily="2" charset="-78"/>
              </a:rPr>
              <a:t>که شامل اطلاعات تمامی کتابهای ناشر به شکل</a:t>
            </a:r>
            <a:r>
              <a:rPr lang="en-US" dirty="0">
                <a:cs typeface="B Lotus" panose="00000400000000000000" pitchFamily="2" charset="-78"/>
              </a:rPr>
              <a:t>        </a:t>
            </a:r>
            <a:br>
              <a:rPr lang="en-US" dirty="0">
                <a:cs typeface="B Lotus" panose="00000400000000000000" pitchFamily="2" charset="-78"/>
              </a:rPr>
            </a:br>
            <a:r>
              <a:rPr lang="en-US" dirty="0">
                <a:cs typeface="B Lotus" panose="00000400000000000000" pitchFamily="2" charset="-78"/>
              </a:rPr>
              <a:t>      </a:t>
            </a:r>
            <a:r>
              <a:rPr lang="fa-IR" dirty="0">
                <a:cs typeface="B Lotus" panose="00000400000000000000" pitchFamily="2" charset="-78"/>
              </a:rPr>
              <a:t>طبقه‌بندی شده است</a:t>
            </a:r>
            <a:r>
              <a:rPr lang="en-US" dirty="0">
                <a:cs typeface="B Lotus" panose="00000400000000000000" pitchFamily="2" charset="-78"/>
              </a:rPr>
              <a:t>.</a:t>
            </a:r>
            <a:br>
              <a:rPr lang="en-US" dirty="0">
                <a:cs typeface="B Lotus" panose="00000400000000000000" pitchFamily="2" charset="-78"/>
              </a:rPr>
            </a:br>
            <a:r>
              <a:rPr lang="fa-IR" dirty="0" smtClean="0">
                <a:cs typeface="B Lotus" panose="00000400000000000000" pitchFamily="2" charset="-78"/>
              </a:rPr>
              <a:t>به </a:t>
            </a:r>
            <a:r>
              <a:rPr lang="fa-IR" dirty="0">
                <a:cs typeface="B Lotus" panose="00000400000000000000" pitchFamily="2" charset="-78"/>
              </a:rPr>
              <a:t>این ترتیب دوستداران کتاب می‌توانند کلیه کتابها را به دقیقترین شکل جستجو کنند، در صورت تمایل آنرا از ناشر کتاب و یا از هر کتابخانه‌ای که دسترسی بهتری به آن دارند تهیه کنند. امکان تهیه کتابهایی که دیگر چاپ نمی‌شوند و فقط در کتابخانه‌ها موجودند یکی از ویژگی‌های منحصر به فرد</a:t>
            </a:r>
            <a:r>
              <a:rPr lang="en-US" dirty="0">
                <a:cs typeface="B Lotus" panose="00000400000000000000" pitchFamily="2" charset="-78"/>
              </a:rPr>
              <a:t> </a:t>
            </a:r>
            <a:r>
              <a:rPr lang="en-US" dirty="0" err="1">
                <a:cs typeface="B Lotus" panose="00000400000000000000" pitchFamily="2" charset="-78"/>
              </a:rPr>
              <a:t>NOSABooks</a:t>
            </a:r>
            <a:r>
              <a:rPr lang="en-US" dirty="0">
                <a:cs typeface="B Lotus" panose="00000400000000000000" pitchFamily="2" charset="-78"/>
              </a:rPr>
              <a:t> </a:t>
            </a:r>
            <a:r>
              <a:rPr lang="fa-IR" dirty="0">
                <a:cs typeface="B Lotus" panose="00000400000000000000" pitchFamily="2" charset="-78"/>
              </a:rPr>
              <a:t>است</a:t>
            </a:r>
            <a:r>
              <a:rPr lang="en-US" dirty="0">
                <a:cs typeface="B Lotus" panose="00000400000000000000" pitchFamily="2" charset="-78"/>
              </a:rPr>
              <a:t>.</a:t>
            </a:r>
          </a:p>
        </p:txBody>
      </p:sp>
    </p:spTree>
    <p:custDataLst>
      <p:tags r:id="rId1"/>
    </p:custDataLst>
    <p:extLst>
      <p:ext uri="{BB962C8B-B14F-4D97-AF65-F5344CB8AC3E}">
        <p14:creationId xmlns:p14="http://schemas.microsoft.com/office/powerpoint/2010/main" val="2072464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51"/>
                                        </p:tgtEl>
                                        <p:attrNameLst>
                                          <p:attrName>style.visibility</p:attrName>
                                        </p:attrNameLst>
                                      </p:cBhvr>
                                      <p:to>
                                        <p:strVal val="visible"/>
                                      </p:to>
                                    </p:set>
                                    <p:anim calcmode="lin" valueType="num">
                                      <p:cBhvr additive="base">
                                        <p:cTn id="7" dur="2000" fill="hold"/>
                                        <p:tgtEl>
                                          <p:spTgt spid="951"/>
                                        </p:tgtEl>
                                        <p:attrNameLst>
                                          <p:attrName>ppt_x</p:attrName>
                                        </p:attrNameLst>
                                      </p:cBhvr>
                                      <p:tavLst>
                                        <p:tav tm="0">
                                          <p:val>
                                            <p:strVal val="#ppt_x"/>
                                          </p:val>
                                        </p:tav>
                                        <p:tav tm="100000">
                                          <p:val>
                                            <p:strVal val="#ppt_x"/>
                                          </p:val>
                                        </p:tav>
                                      </p:tavLst>
                                    </p:anim>
                                    <p:anim calcmode="lin" valueType="num">
                                      <p:cBhvr additive="base">
                                        <p:cTn id="8" dur="2000" fill="hold"/>
                                        <p:tgtEl>
                                          <p:spTgt spid="951"/>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6" presetClass="entr" presetSubtype="21" fill="hold" grpId="0" nodeType="afterEffect">
                                  <p:stCondLst>
                                    <p:cond delay="0"/>
                                  </p:stCondLst>
                                  <p:childTnLst>
                                    <p:set>
                                      <p:cBhvr>
                                        <p:cTn id="11" dur="1" fill="hold">
                                          <p:stCondLst>
                                            <p:cond delay="0"/>
                                          </p:stCondLst>
                                        </p:cTn>
                                        <p:tgtEl>
                                          <p:spTgt spid="955"/>
                                        </p:tgtEl>
                                        <p:attrNameLst>
                                          <p:attrName>style.visibility</p:attrName>
                                        </p:attrNameLst>
                                      </p:cBhvr>
                                      <p:to>
                                        <p:strVal val="visible"/>
                                      </p:to>
                                    </p:set>
                                    <p:animEffect transition="in" filter="barn(inVertical)">
                                      <p:cBhvr>
                                        <p:cTn id="12" dur="2000"/>
                                        <p:tgtEl>
                                          <p:spTgt spid="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 grpId="0"/>
      <p:bldP spid="9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Users\ah_farjam\Desktop\w.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V="1">
            <a:off x="-1" y="4014850"/>
            <a:ext cx="5162551" cy="2874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51" name="TextBox 950"/>
          <p:cNvSpPr txBox="1"/>
          <p:nvPr/>
        </p:nvSpPr>
        <p:spPr>
          <a:xfrm>
            <a:off x="4860972" y="381000"/>
            <a:ext cx="7059908" cy="923330"/>
          </a:xfrm>
          <a:prstGeom prst="rect">
            <a:avLst/>
          </a:prstGeom>
          <a:noFill/>
        </p:spPr>
        <p:txBody>
          <a:bodyPr wrap="square" rtlCol="1">
            <a:spAutoFit/>
          </a:bodyPr>
          <a:lstStyle/>
          <a:p>
            <a:pPr algn="r" rtl="1"/>
            <a:r>
              <a:rPr lang="fa-IR"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rPr>
              <a:t>معرفی کتابخانه های دیجیتال</a:t>
            </a:r>
            <a:endParaRPr lang="en-US"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endParaRPr>
          </a:p>
          <a:p>
            <a:endParaRPr lang="fa-IR" dirty="0"/>
          </a:p>
        </p:txBody>
      </p:sp>
      <p:sp>
        <p:nvSpPr>
          <p:cNvPr id="955" name="TextBox 954"/>
          <p:cNvSpPr txBox="1"/>
          <p:nvPr/>
        </p:nvSpPr>
        <p:spPr>
          <a:xfrm>
            <a:off x="163776" y="1708812"/>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22. </a:t>
            </a:r>
            <a:r>
              <a:rPr lang="fa-IR" sz="2000" dirty="0">
                <a:ln>
                  <a:solidFill>
                    <a:schemeClr val="tx2">
                      <a:lumMod val="50000"/>
                    </a:schemeClr>
                  </a:solidFill>
                </a:ln>
                <a:solidFill>
                  <a:schemeClr val="tx2">
                    <a:lumMod val="75000"/>
                  </a:schemeClr>
                </a:solidFill>
                <a:cs typeface="B Nazanin" panose="00000400000000000000" pitchFamily="2" charset="-78"/>
              </a:rPr>
              <a:t>کتابخانه دیجیتال قائمیه</a:t>
            </a:r>
          </a:p>
          <a:p>
            <a:pPr algn="r" rtl="1"/>
            <a:r>
              <a:rPr lang="en-US" sz="2000" u="sng" dirty="0">
                <a:latin typeface="Times New Roman" panose="02020603050405020304" pitchFamily="18" charset="0"/>
                <a:cs typeface="Times New Roman" panose="02020603050405020304" pitchFamily="18" charset="0"/>
                <a:hlinkClick r:id="rId6"/>
              </a:rPr>
              <a:t>http://www.ghbook.ir/index.php?lang=fa</a:t>
            </a:r>
            <a:endParaRPr lang="en-US" sz="2000" dirty="0">
              <a:latin typeface="Times New Roman" panose="02020603050405020304" pitchFamily="18" charset="0"/>
              <a:cs typeface="Times New Roman" panose="02020603050405020304" pitchFamily="18" charset="0"/>
            </a:endParaRPr>
          </a:p>
          <a:p>
            <a:pPr lvl="0" algn="r" rtl="1"/>
            <a:endParaRPr lang="en-US" sz="2000" dirty="0"/>
          </a:p>
          <a:p>
            <a:pPr algn="ctr" rtl="1"/>
            <a:r>
              <a:rPr lang="fa-IR" dirty="0">
                <a:cs typeface="B Lotus" panose="00000400000000000000" pitchFamily="2" charset="-78"/>
              </a:rPr>
              <a:t>مرجعی مناسب جهت دسترسی به کتب اسلامی</a:t>
            </a:r>
            <a:endParaRPr lang="en-US" dirty="0">
              <a:cs typeface="B Lotus" panose="00000400000000000000" pitchFamily="2" charset="-78"/>
            </a:endParaRPr>
          </a:p>
        </p:txBody>
      </p:sp>
      <p:sp>
        <p:nvSpPr>
          <p:cNvPr id="5" name="TextBox 4"/>
          <p:cNvSpPr txBox="1"/>
          <p:nvPr/>
        </p:nvSpPr>
        <p:spPr>
          <a:xfrm>
            <a:off x="163776" y="3198826"/>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23. </a:t>
            </a:r>
            <a:r>
              <a:rPr lang="fa-IR" sz="2000" dirty="0">
                <a:ln>
                  <a:solidFill>
                    <a:schemeClr val="tx2">
                      <a:lumMod val="50000"/>
                    </a:schemeClr>
                  </a:solidFill>
                </a:ln>
                <a:solidFill>
                  <a:schemeClr val="tx2">
                    <a:lumMod val="75000"/>
                  </a:schemeClr>
                </a:solidFill>
                <a:cs typeface="B Nazanin" panose="00000400000000000000" pitchFamily="2" charset="-78"/>
              </a:rPr>
              <a:t>کتابخانه تاریخ تخصصی اسلام و ایران</a:t>
            </a:r>
            <a:endParaRPr lang="en-US" sz="2000" dirty="0">
              <a:ln>
                <a:solidFill>
                  <a:schemeClr val="tx2">
                    <a:lumMod val="50000"/>
                  </a:schemeClr>
                </a:solidFill>
              </a:ln>
              <a:solidFill>
                <a:schemeClr val="tx2">
                  <a:lumMod val="75000"/>
                </a:schemeClr>
              </a:solidFill>
              <a:cs typeface="B Nazanin" panose="00000400000000000000" pitchFamily="2" charset="-78"/>
            </a:endParaRPr>
          </a:p>
          <a:p>
            <a:pPr algn="r" rtl="1"/>
            <a:r>
              <a:rPr lang="en-US" sz="2000" u="sng" dirty="0">
                <a:latin typeface="Times New Roman" panose="02020603050405020304" pitchFamily="18" charset="0"/>
                <a:cs typeface="Times New Roman" panose="02020603050405020304" pitchFamily="18" charset="0"/>
                <a:hlinkClick r:id="rId7"/>
              </a:rPr>
              <a:t>http://www.historylib.com</a:t>
            </a:r>
            <a:r>
              <a:rPr lang="fa-IR" sz="2000" u="sng" dirty="0">
                <a:latin typeface="Times New Roman" panose="02020603050405020304" pitchFamily="18" charset="0"/>
                <a:cs typeface="Times New Roman" panose="02020603050405020304" pitchFamily="18" charset="0"/>
                <a:hlinkClick r:id="rId7"/>
              </a:rPr>
              <a:t>/</a:t>
            </a:r>
            <a:endParaRPr lang="en-US" sz="2000" dirty="0">
              <a:latin typeface="Times New Roman" panose="02020603050405020304" pitchFamily="18" charset="0"/>
              <a:cs typeface="Times New Roman" panose="02020603050405020304" pitchFamily="18" charset="0"/>
            </a:endParaRPr>
          </a:p>
          <a:p>
            <a:pPr lvl="0" algn="r" rtl="1"/>
            <a:endParaRPr lang="en-US" sz="2000" dirty="0" smtClean="0"/>
          </a:p>
          <a:p>
            <a:pPr algn="ctr" rtl="1"/>
            <a:r>
              <a:rPr lang="fa-IR" dirty="0">
                <a:cs typeface="B Lotus" panose="00000400000000000000" pitchFamily="2" charset="-78"/>
              </a:rPr>
              <a:t>شامل کتب ملی </a:t>
            </a:r>
            <a:endParaRPr lang="en-US" dirty="0">
              <a:cs typeface="B Lotus" panose="00000400000000000000" pitchFamily="2" charset="-78"/>
            </a:endParaRPr>
          </a:p>
        </p:txBody>
      </p:sp>
      <p:sp>
        <p:nvSpPr>
          <p:cNvPr id="6" name="TextBox 5"/>
          <p:cNvSpPr txBox="1"/>
          <p:nvPr/>
        </p:nvSpPr>
        <p:spPr>
          <a:xfrm>
            <a:off x="163775" y="5027626"/>
            <a:ext cx="11712859" cy="1292662"/>
          </a:xfrm>
          <a:prstGeom prst="rect">
            <a:avLst/>
          </a:prstGeom>
          <a:noFill/>
          <a:ln>
            <a:noFill/>
          </a:ln>
        </p:spPr>
        <p:txBody>
          <a:bodyPr wrap="square" rtlCol="1">
            <a:spAutoFit/>
          </a:bodyPr>
          <a:lstStyle/>
          <a:p>
            <a:pPr algn="r" rtl="1"/>
            <a:r>
              <a:rPr lang="fa-IR" sz="2000" dirty="0" smtClean="0">
                <a:ln>
                  <a:solidFill>
                    <a:schemeClr val="tx2">
                      <a:lumMod val="50000"/>
                    </a:schemeClr>
                  </a:solidFill>
                </a:ln>
                <a:solidFill>
                  <a:schemeClr val="tx2">
                    <a:lumMod val="75000"/>
                  </a:schemeClr>
                </a:solidFill>
                <a:cs typeface="B Nazanin" panose="00000400000000000000" pitchFamily="2" charset="-78"/>
              </a:rPr>
              <a:t>24. </a:t>
            </a:r>
            <a:r>
              <a:rPr lang="fa-IR" sz="2000" dirty="0">
                <a:ln>
                  <a:solidFill>
                    <a:schemeClr val="tx2">
                      <a:lumMod val="50000"/>
                    </a:schemeClr>
                  </a:solidFill>
                </a:ln>
                <a:solidFill>
                  <a:schemeClr val="tx2">
                    <a:lumMod val="75000"/>
                  </a:schemeClr>
                </a:solidFill>
                <a:cs typeface="B Nazanin" panose="00000400000000000000" pitchFamily="2" charset="-78"/>
              </a:rPr>
              <a:t>کتابخانه مجازی ماهان</a:t>
            </a:r>
          </a:p>
          <a:p>
            <a:pPr algn="r" rtl="1"/>
            <a:r>
              <a:rPr lang="en-US" sz="2000" u="sng" dirty="0">
                <a:latin typeface="Times New Roman" panose="02020603050405020304" pitchFamily="18" charset="0"/>
                <a:cs typeface="Times New Roman" panose="02020603050405020304" pitchFamily="18" charset="0"/>
                <a:hlinkClick r:id="rId8"/>
              </a:rPr>
              <a:t>http://mahanlibrary.ir</a:t>
            </a:r>
            <a:endParaRPr lang="en-US" sz="2000" u="sng" dirty="0">
              <a:latin typeface="Times New Roman" panose="02020603050405020304" pitchFamily="18" charset="0"/>
              <a:cs typeface="Times New Roman" panose="02020603050405020304" pitchFamily="18" charset="0"/>
            </a:endParaRPr>
          </a:p>
          <a:p>
            <a:pPr lvl="0" algn="r" rtl="1"/>
            <a:endParaRPr lang="en-US" sz="2000" dirty="0" smtClean="0"/>
          </a:p>
          <a:p>
            <a:pPr algn="ctr" rtl="1"/>
            <a:r>
              <a:rPr lang="fa-IR" dirty="0">
                <a:cs typeface="B Lotus" panose="00000400000000000000" pitchFamily="2" charset="-78"/>
              </a:rPr>
              <a:t>شامل کتب در زمینه های علمی،پژوهشی، سلامت، و غیره</a:t>
            </a:r>
            <a:endParaRPr lang="en-US" dirty="0">
              <a:cs typeface="B Lotus" panose="00000400000000000000" pitchFamily="2" charset="-78"/>
            </a:endParaRPr>
          </a:p>
        </p:txBody>
      </p:sp>
    </p:spTree>
    <p:custDataLst>
      <p:tags r:id="rId1"/>
    </p:custDataLst>
    <p:extLst>
      <p:ext uri="{BB962C8B-B14F-4D97-AF65-F5344CB8AC3E}">
        <p14:creationId xmlns:p14="http://schemas.microsoft.com/office/powerpoint/2010/main" val="31311047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51"/>
                                        </p:tgtEl>
                                        <p:attrNameLst>
                                          <p:attrName>style.visibility</p:attrName>
                                        </p:attrNameLst>
                                      </p:cBhvr>
                                      <p:to>
                                        <p:strVal val="visible"/>
                                      </p:to>
                                    </p:set>
                                    <p:anim calcmode="lin" valueType="num">
                                      <p:cBhvr additive="base">
                                        <p:cTn id="7" dur="2000" fill="hold"/>
                                        <p:tgtEl>
                                          <p:spTgt spid="951"/>
                                        </p:tgtEl>
                                        <p:attrNameLst>
                                          <p:attrName>ppt_x</p:attrName>
                                        </p:attrNameLst>
                                      </p:cBhvr>
                                      <p:tavLst>
                                        <p:tav tm="0">
                                          <p:val>
                                            <p:strVal val="#ppt_x"/>
                                          </p:val>
                                        </p:tav>
                                        <p:tav tm="100000">
                                          <p:val>
                                            <p:strVal val="#ppt_x"/>
                                          </p:val>
                                        </p:tav>
                                      </p:tavLst>
                                    </p:anim>
                                    <p:anim calcmode="lin" valueType="num">
                                      <p:cBhvr additive="base">
                                        <p:cTn id="8" dur="2000" fill="hold"/>
                                        <p:tgtEl>
                                          <p:spTgt spid="951"/>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6" presetClass="entr" presetSubtype="21" fill="hold" grpId="0" nodeType="afterEffect">
                                  <p:stCondLst>
                                    <p:cond delay="0"/>
                                  </p:stCondLst>
                                  <p:childTnLst>
                                    <p:set>
                                      <p:cBhvr>
                                        <p:cTn id="11" dur="1" fill="hold">
                                          <p:stCondLst>
                                            <p:cond delay="0"/>
                                          </p:stCondLst>
                                        </p:cTn>
                                        <p:tgtEl>
                                          <p:spTgt spid="955"/>
                                        </p:tgtEl>
                                        <p:attrNameLst>
                                          <p:attrName>style.visibility</p:attrName>
                                        </p:attrNameLst>
                                      </p:cBhvr>
                                      <p:to>
                                        <p:strVal val="visible"/>
                                      </p:to>
                                    </p:set>
                                    <p:animEffect transition="in" filter="barn(inVertical)">
                                      <p:cBhvr>
                                        <p:cTn id="12" dur="2000"/>
                                        <p:tgtEl>
                                          <p:spTgt spid="955"/>
                                        </p:tgtEl>
                                      </p:cBhvr>
                                    </p:animEffect>
                                  </p:childTnLst>
                                </p:cTn>
                              </p:par>
                            </p:childTnLst>
                          </p:cTn>
                        </p:par>
                        <p:par>
                          <p:cTn id="13" fill="hold">
                            <p:stCondLst>
                              <p:cond delay="4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2000"/>
                                        <p:tgtEl>
                                          <p:spTgt spid="5"/>
                                        </p:tgtEl>
                                      </p:cBhvr>
                                    </p:animEffect>
                                  </p:childTnLst>
                                </p:cTn>
                              </p:par>
                            </p:childTnLst>
                          </p:cTn>
                        </p:par>
                        <p:par>
                          <p:cTn id="17" fill="hold">
                            <p:stCondLst>
                              <p:cond delay="60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 grpId="0"/>
      <p:bldP spid="955"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Users\ah_farjam\Desktop\w.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V="1">
            <a:off x="-1" y="4014850"/>
            <a:ext cx="5162551" cy="2874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51" name="TextBox 950"/>
          <p:cNvSpPr txBox="1"/>
          <p:nvPr/>
        </p:nvSpPr>
        <p:spPr>
          <a:xfrm>
            <a:off x="4860972" y="381000"/>
            <a:ext cx="7059908" cy="923330"/>
          </a:xfrm>
          <a:prstGeom prst="rect">
            <a:avLst/>
          </a:prstGeom>
          <a:noFill/>
        </p:spPr>
        <p:txBody>
          <a:bodyPr wrap="square" rtlCol="1">
            <a:spAutoFit/>
          </a:bodyPr>
          <a:lstStyle/>
          <a:p>
            <a:pPr algn="r" rtl="1"/>
            <a:r>
              <a:rPr lang="fa-IR"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rPr>
              <a:t>معرفی کتابخانه های دیجیتال</a:t>
            </a:r>
            <a:endParaRPr lang="en-US"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endParaRPr>
          </a:p>
          <a:p>
            <a:endParaRPr lang="fa-IR" dirty="0"/>
          </a:p>
        </p:txBody>
      </p:sp>
      <p:sp>
        <p:nvSpPr>
          <p:cNvPr id="7" name="TextBox 6"/>
          <p:cNvSpPr txBox="1"/>
          <p:nvPr/>
        </p:nvSpPr>
        <p:spPr>
          <a:xfrm>
            <a:off x="163776" y="1708812"/>
            <a:ext cx="11712859" cy="1261884"/>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25. </a:t>
            </a:r>
            <a:r>
              <a:rPr lang="fa-IR" sz="2000" dirty="0">
                <a:ln>
                  <a:solidFill>
                    <a:schemeClr val="tx2">
                      <a:lumMod val="50000"/>
                    </a:schemeClr>
                  </a:solidFill>
                </a:ln>
                <a:solidFill>
                  <a:schemeClr val="tx2">
                    <a:lumMod val="75000"/>
                  </a:schemeClr>
                </a:solidFill>
                <a:cs typeface="B Nazanin" panose="00000400000000000000" pitchFamily="2" charset="-78"/>
              </a:rPr>
              <a:t>پاتوق کتاب </a:t>
            </a:r>
            <a:r>
              <a:rPr lang="fa-IR" sz="2000" dirty="0" smtClean="0">
                <a:ln>
                  <a:solidFill>
                    <a:schemeClr val="tx2">
                      <a:lumMod val="50000"/>
                    </a:schemeClr>
                  </a:solidFill>
                </a:ln>
                <a:solidFill>
                  <a:schemeClr val="tx2">
                    <a:lumMod val="75000"/>
                  </a:schemeClr>
                </a:solidFill>
                <a:cs typeface="B Nazanin" panose="00000400000000000000" pitchFamily="2" charset="-78"/>
              </a:rPr>
              <a:t>فردا</a:t>
            </a:r>
          </a:p>
          <a:p>
            <a:pPr lvl="0" algn="r" rtl="1"/>
            <a:r>
              <a:rPr lang="en-US" sz="2000" u="sng" dirty="0">
                <a:latin typeface="Times New Roman" panose="02020603050405020304" pitchFamily="18" charset="0"/>
                <a:cs typeface="Times New Roman" panose="02020603050405020304" pitchFamily="18" charset="0"/>
                <a:hlinkClick r:id="rId6"/>
              </a:rPr>
              <a:t>http://bookroom.ir</a:t>
            </a:r>
            <a:r>
              <a:rPr lang="en-US" sz="2000" dirty="0">
                <a:latin typeface="Times New Roman" panose="02020603050405020304" pitchFamily="18" charset="0"/>
                <a:cs typeface="Times New Roman" panose="02020603050405020304" pitchFamily="18" charset="0"/>
              </a:rPr>
              <a:t>    </a:t>
            </a:r>
          </a:p>
          <a:p>
            <a:pPr algn="ctr" rtl="1"/>
            <a:r>
              <a:rPr lang="en-US" dirty="0"/>
              <a:t/>
            </a:r>
            <a:br>
              <a:rPr lang="en-US" dirty="0"/>
            </a:br>
            <a:r>
              <a:rPr lang="fa-IR" dirty="0">
                <a:cs typeface="B Lotus" panose="00000400000000000000" pitchFamily="2" charset="-78"/>
              </a:rPr>
              <a:t>پاتوق کتاب </a:t>
            </a:r>
            <a:r>
              <a:rPr lang="fa-IR" dirty="0" smtClean="0">
                <a:cs typeface="B Lotus" panose="00000400000000000000" pitchFamily="2" charset="-78"/>
              </a:rPr>
              <a:t>فردا، </a:t>
            </a:r>
            <a:r>
              <a:rPr lang="fa-IR" dirty="0">
                <a:cs typeface="B Lotus" panose="00000400000000000000" pitchFamily="2" charset="-78"/>
              </a:rPr>
              <a:t>معرفی و فروش کتاب  موسسه راهبران کتاب فردا است. این سایت در راستای تقویت گفتمان فکری و فرهنگی انقلاب اسلامی می باشد.</a:t>
            </a:r>
            <a:endParaRPr lang="en-US" dirty="0">
              <a:cs typeface="B Lotus" panose="00000400000000000000" pitchFamily="2" charset="-78"/>
            </a:endParaRPr>
          </a:p>
        </p:txBody>
      </p:sp>
      <p:sp>
        <p:nvSpPr>
          <p:cNvPr id="8" name="TextBox 7"/>
          <p:cNvSpPr txBox="1"/>
          <p:nvPr/>
        </p:nvSpPr>
        <p:spPr>
          <a:xfrm>
            <a:off x="163776" y="3198826"/>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26. </a:t>
            </a:r>
            <a:r>
              <a:rPr lang="fa-IR" sz="2000" dirty="0">
                <a:ln>
                  <a:solidFill>
                    <a:schemeClr val="tx2">
                      <a:lumMod val="50000"/>
                    </a:schemeClr>
                  </a:solidFill>
                </a:ln>
                <a:solidFill>
                  <a:schemeClr val="tx2">
                    <a:lumMod val="75000"/>
                  </a:schemeClr>
                </a:solidFill>
                <a:cs typeface="B Nazanin" panose="00000400000000000000" pitchFamily="2" charset="-78"/>
              </a:rPr>
              <a:t>کتابخانه دیجیتال جمکران</a:t>
            </a:r>
            <a:endParaRPr lang="en-US" sz="2000" dirty="0">
              <a:ln>
                <a:solidFill>
                  <a:schemeClr val="tx2">
                    <a:lumMod val="50000"/>
                  </a:schemeClr>
                </a:solidFill>
              </a:ln>
              <a:solidFill>
                <a:schemeClr val="tx2">
                  <a:lumMod val="75000"/>
                </a:schemeClr>
              </a:solidFill>
              <a:cs typeface="B Nazanin" panose="00000400000000000000" pitchFamily="2" charset="-78"/>
            </a:endParaRPr>
          </a:p>
          <a:p>
            <a:pPr algn="r" rtl="1"/>
            <a:r>
              <a:rPr lang="en-US" sz="2000" u="sng" dirty="0">
                <a:latin typeface="Times New Roman" panose="02020603050405020304" pitchFamily="18" charset="0"/>
                <a:cs typeface="Times New Roman" panose="02020603050405020304" pitchFamily="18" charset="0"/>
                <a:hlinkClick r:id="rId7"/>
              </a:rPr>
              <a:t>http://</a:t>
            </a:r>
            <a:r>
              <a:rPr lang="en-US" sz="2000" u="sng" dirty="0" smtClean="0">
                <a:latin typeface="Times New Roman" panose="02020603050405020304" pitchFamily="18" charset="0"/>
                <a:cs typeface="Times New Roman" panose="02020603050405020304" pitchFamily="18" charset="0"/>
                <a:hlinkClick r:id="rId7"/>
              </a:rPr>
              <a:t>www.jamkaran.ir/DigitalBook.aspx</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lvl="0" algn="r" rtl="1"/>
            <a:endParaRPr lang="en-US" sz="2000" dirty="0" smtClean="0"/>
          </a:p>
          <a:p>
            <a:pPr algn="ctr" rtl="1"/>
            <a:r>
              <a:rPr lang="fa-IR" dirty="0">
                <a:cs typeface="B Lotus" panose="00000400000000000000" pitchFamily="2" charset="-78"/>
              </a:rPr>
              <a:t>شامل کتب دینی با موضوعات مختلف می باشد</a:t>
            </a:r>
            <a:endParaRPr lang="en-US" dirty="0">
              <a:cs typeface="B Lotus" panose="00000400000000000000" pitchFamily="2" charset="-78"/>
            </a:endParaRPr>
          </a:p>
        </p:txBody>
      </p:sp>
      <p:sp>
        <p:nvSpPr>
          <p:cNvPr id="9" name="TextBox 8"/>
          <p:cNvSpPr txBox="1"/>
          <p:nvPr/>
        </p:nvSpPr>
        <p:spPr>
          <a:xfrm>
            <a:off x="163776" y="4973035"/>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27. </a:t>
            </a:r>
            <a:r>
              <a:rPr lang="fa-IR" sz="2000" dirty="0">
                <a:ln>
                  <a:solidFill>
                    <a:schemeClr val="tx2">
                      <a:lumMod val="50000"/>
                    </a:schemeClr>
                  </a:solidFill>
                </a:ln>
                <a:solidFill>
                  <a:schemeClr val="tx2">
                    <a:lumMod val="75000"/>
                  </a:schemeClr>
                </a:solidFill>
                <a:cs typeface="B Nazanin" panose="00000400000000000000" pitchFamily="2" charset="-78"/>
              </a:rPr>
              <a:t>کتابخانه مجازی موبایل</a:t>
            </a:r>
          </a:p>
          <a:p>
            <a:pPr algn="r" rtl="1"/>
            <a:r>
              <a:rPr lang="fa-IR" sz="2000" dirty="0" smtClean="0"/>
              <a:t>      </a:t>
            </a:r>
            <a:r>
              <a:rPr lang="en-US" sz="2000" u="sng" dirty="0" smtClean="0">
                <a:hlinkClick r:id="rId8"/>
              </a:rPr>
              <a:t>http</a:t>
            </a:r>
            <a:r>
              <a:rPr lang="en-US" sz="2000" u="sng" dirty="0">
                <a:hlinkClick r:id="rId8"/>
              </a:rPr>
              <a:t>://mbook.ir</a:t>
            </a:r>
            <a:endParaRPr lang="en-US" sz="2000" dirty="0"/>
          </a:p>
          <a:p>
            <a:pPr lvl="0" algn="r" rtl="1"/>
            <a:endParaRPr lang="en-US" sz="2000" dirty="0" smtClean="0"/>
          </a:p>
          <a:p>
            <a:pPr algn="ctr" rtl="1"/>
            <a:r>
              <a:rPr lang="fa-IR" dirty="0">
                <a:cs typeface="B Lotus" panose="00000400000000000000" pitchFamily="2" charset="-78"/>
              </a:rPr>
              <a:t>کتابخانه ایی جهت اجرا در گوشی های موبایل و تبلت با امکانات فراوان</a:t>
            </a:r>
            <a:endParaRPr lang="en-US" dirty="0">
              <a:cs typeface="B Lotus" panose="00000400000000000000" pitchFamily="2" charset="-78"/>
            </a:endParaRPr>
          </a:p>
        </p:txBody>
      </p:sp>
    </p:spTree>
    <p:custDataLst>
      <p:tags r:id="rId1"/>
    </p:custDataLst>
    <p:extLst>
      <p:ext uri="{BB962C8B-B14F-4D97-AF65-F5344CB8AC3E}">
        <p14:creationId xmlns:p14="http://schemas.microsoft.com/office/powerpoint/2010/main" val="27674216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51"/>
                                        </p:tgtEl>
                                        <p:attrNameLst>
                                          <p:attrName>style.visibility</p:attrName>
                                        </p:attrNameLst>
                                      </p:cBhvr>
                                      <p:to>
                                        <p:strVal val="visible"/>
                                      </p:to>
                                    </p:set>
                                    <p:anim calcmode="lin" valueType="num">
                                      <p:cBhvr additive="base">
                                        <p:cTn id="7" dur="2000" fill="hold"/>
                                        <p:tgtEl>
                                          <p:spTgt spid="951"/>
                                        </p:tgtEl>
                                        <p:attrNameLst>
                                          <p:attrName>ppt_x</p:attrName>
                                        </p:attrNameLst>
                                      </p:cBhvr>
                                      <p:tavLst>
                                        <p:tav tm="0">
                                          <p:val>
                                            <p:strVal val="#ppt_x"/>
                                          </p:val>
                                        </p:tav>
                                        <p:tav tm="100000">
                                          <p:val>
                                            <p:strVal val="#ppt_x"/>
                                          </p:val>
                                        </p:tav>
                                      </p:tavLst>
                                    </p:anim>
                                    <p:anim calcmode="lin" valueType="num">
                                      <p:cBhvr additive="base">
                                        <p:cTn id="8" dur="2000" fill="hold"/>
                                        <p:tgtEl>
                                          <p:spTgt spid="951"/>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6" presetClass="entr" presetSubtype="2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2000"/>
                                        <p:tgtEl>
                                          <p:spTgt spid="7"/>
                                        </p:tgtEl>
                                      </p:cBhvr>
                                    </p:animEffect>
                                  </p:childTnLst>
                                </p:cTn>
                              </p:par>
                            </p:childTnLst>
                          </p:cTn>
                        </p:par>
                        <p:par>
                          <p:cTn id="13" fill="hold">
                            <p:stCondLst>
                              <p:cond delay="4000"/>
                            </p:stCondLst>
                            <p:childTnLst>
                              <p:par>
                                <p:cTn id="14" presetID="16" presetClass="entr" presetSubtype="2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2000"/>
                                        <p:tgtEl>
                                          <p:spTgt spid="8"/>
                                        </p:tgtEl>
                                      </p:cBhvr>
                                    </p:animEffect>
                                  </p:childTnLst>
                                </p:cTn>
                              </p:par>
                            </p:childTnLst>
                          </p:cTn>
                        </p:par>
                        <p:par>
                          <p:cTn id="17" fill="hold">
                            <p:stCondLst>
                              <p:cond delay="6000"/>
                            </p:stCondLst>
                            <p:childTnLst>
                              <p:par>
                                <p:cTn id="18" presetID="16" presetClass="entr" presetSubtype="21"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Users\ah_farjam\Desktop\w.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V="1">
            <a:off x="-1" y="4014850"/>
            <a:ext cx="5162551" cy="2874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51" name="TextBox 950"/>
          <p:cNvSpPr txBox="1"/>
          <p:nvPr/>
        </p:nvSpPr>
        <p:spPr>
          <a:xfrm>
            <a:off x="4860972" y="381000"/>
            <a:ext cx="7059908" cy="923330"/>
          </a:xfrm>
          <a:prstGeom prst="rect">
            <a:avLst/>
          </a:prstGeom>
          <a:noFill/>
        </p:spPr>
        <p:txBody>
          <a:bodyPr wrap="square" rtlCol="1">
            <a:spAutoFit/>
          </a:bodyPr>
          <a:lstStyle/>
          <a:p>
            <a:pPr algn="r" rtl="1"/>
            <a:r>
              <a:rPr lang="fa-IR"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rPr>
              <a:t>معرفی کتابخانه های دیجیتال</a:t>
            </a:r>
            <a:endParaRPr lang="en-US"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endParaRPr>
          </a:p>
          <a:p>
            <a:endParaRPr lang="fa-IR" dirty="0"/>
          </a:p>
        </p:txBody>
      </p:sp>
      <p:sp>
        <p:nvSpPr>
          <p:cNvPr id="955" name="TextBox 954"/>
          <p:cNvSpPr txBox="1"/>
          <p:nvPr/>
        </p:nvSpPr>
        <p:spPr>
          <a:xfrm>
            <a:off x="163776" y="1708812"/>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28. </a:t>
            </a:r>
            <a:r>
              <a:rPr lang="fa-IR" sz="2000" dirty="0">
                <a:ln>
                  <a:solidFill>
                    <a:schemeClr val="tx2">
                      <a:lumMod val="50000"/>
                    </a:schemeClr>
                  </a:solidFill>
                </a:ln>
                <a:solidFill>
                  <a:schemeClr val="tx2">
                    <a:lumMod val="75000"/>
                  </a:schemeClr>
                </a:solidFill>
                <a:cs typeface="B Nazanin" panose="00000400000000000000" pitchFamily="2" charset="-78"/>
              </a:rPr>
              <a:t>کتابخانه عمومی و دیجیتال نهاد کتابخانه های عمومی کشور</a:t>
            </a:r>
            <a:endParaRPr lang="en-US" sz="2000" dirty="0">
              <a:ln>
                <a:solidFill>
                  <a:schemeClr val="tx2">
                    <a:lumMod val="50000"/>
                  </a:schemeClr>
                </a:solidFill>
              </a:ln>
              <a:solidFill>
                <a:schemeClr val="tx2">
                  <a:lumMod val="75000"/>
                </a:schemeClr>
              </a:solidFill>
              <a:cs typeface="B Nazanin" panose="00000400000000000000" pitchFamily="2" charset="-78"/>
            </a:endParaRPr>
          </a:p>
          <a:p>
            <a:pPr algn="r" rtl="1"/>
            <a:r>
              <a:rPr lang="fa-IR" sz="2000" dirty="0" smtClean="0">
                <a:latin typeface="Times New Roman" panose="02020603050405020304" pitchFamily="18" charset="0"/>
                <a:cs typeface="Times New Roman" panose="02020603050405020304" pitchFamily="18" charset="0"/>
              </a:rPr>
              <a:t>     </a:t>
            </a:r>
            <a:r>
              <a:rPr lang="en-US" sz="2000" u="sng" dirty="0" smtClean="0">
                <a:latin typeface="Times New Roman" panose="02020603050405020304" pitchFamily="18" charset="0"/>
                <a:cs typeface="Times New Roman" panose="02020603050405020304" pitchFamily="18" charset="0"/>
                <a:hlinkClick r:id="rId6"/>
              </a:rPr>
              <a:t>http</a:t>
            </a:r>
            <a:r>
              <a:rPr lang="en-US" sz="2000" u="sng" dirty="0">
                <a:latin typeface="Times New Roman" panose="02020603050405020304" pitchFamily="18" charset="0"/>
                <a:cs typeface="Times New Roman" panose="02020603050405020304" pitchFamily="18" charset="0"/>
                <a:hlinkClick r:id="rId6"/>
              </a:rPr>
              <a:t>://www.irandl.org.ir/parvan/home</a:t>
            </a:r>
            <a:endParaRPr lang="en-US" sz="2000" dirty="0">
              <a:latin typeface="Times New Roman" panose="02020603050405020304" pitchFamily="18" charset="0"/>
              <a:cs typeface="Times New Roman" panose="02020603050405020304" pitchFamily="18" charset="0"/>
            </a:endParaRPr>
          </a:p>
          <a:p>
            <a:pPr lvl="0" algn="r" rtl="1"/>
            <a:endParaRPr lang="en-US" sz="2000" dirty="0"/>
          </a:p>
          <a:p>
            <a:pPr algn="ctr" rtl="1"/>
            <a:r>
              <a:rPr lang="fa-IR" dirty="0">
                <a:cs typeface="B Lotus" panose="00000400000000000000" pitchFamily="2" charset="-78"/>
              </a:rPr>
              <a:t>شامل کتب عربی و فارسی در زمینه های مختلف</a:t>
            </a:r>
            <a:endParaRPr lang="en-US" dirty="0">
              <a:cs typeface="B Lotus" panose="00000400000000000000" pitchFamily="2" charset="-78"/>
            </a:endParaRPr>
          </a:p>
        </p:txBody>
      </p:sp>
      <p:sp>
        <p:nvSpPr>
          <p:cNvPr id="5" name="TextBox 4"/>
          <p:cNvSpPr txBox="1"/>
          <p:nvPr/>
        </p:nvSpPr>
        <p:spPr>
          <a:xfrm>
            <a:off x="163776" y="3198826"/>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29.  سازمان </a:t>
            </a:r>
            <a:r>
              <a:rPr lang="fa-IR" sz="2000" dirty="0">
                <a:ln>
                  <a:solidFill>
                    <a:schemeClr val="tx2">
                      <a:lumMod val="50000"/>
                    </a:schemeClr>
                  </a:solidFill>
                </a:ln>
                <a:solidFill>
                  <a:schemeClr val="tx2">
                    <a:lumMod val="75000"/>
                  </a:schemeClr>
                </a:solidFill>
                <a:cs typeface="B Nazanin" panose="00000400000000000000" pitchFamily="2" charset="-78"/>
              </a:rPr>
              <a:t>اسناد و کتابخانه ملی کشور</a:t>
            </a:r>
            <a:endParaRPr lang="en-US" sz="2000" dirty="0">
              <a:ln>
                <a:solidFill>
                  <a:schemeClr val="tx2">
                    <a:lumMod val="50000"/>
                  </a:schemeClr>
                </a:solidFill>
              </a:ln>
              <a:solidFill>
                <a:schemeClr val="tx2">
                  <a:lumMod val="75000"/>
                </a:schemeClr>
              </a:solidFill>
              <a:cs typeface="B Nazanin" panose="00000400000000000000" pitchFamily="2" charset="-78"/>
            </a:endParaRPr>
          </a:p>
          <a:p>
            <a:pPr algn="r" rtl="1"/>
            <a:r>
              <a:rPr lang="en-US" sz="2000" u="sng" dirty="0" smtClean="0">
                <a:latin typeface="Times New Roman" panose="02020603050405020304" pitchFamily="18" charset="0"/>
                <a:cs typeface="Times New Roman" panose="02020603050405020304" pitchFamily="18" charset="0"/>
                <a:hlinkClick r:id="rId7"/>
              </a:rPr>
              <a:t>http://dl.nlai.ir/UI/Forms/Index.aspx</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lvl="0" algn="r" rtl="1"/>
            <a:endParaRPr lang="en-US" sz="2000" dirty="0" smtClean="0"/>
          </a:p>
          <a:p>
            <a:pPr algn="ctr" rtl="1"/>
            <a:r>
              <a:rPr lang="fa-IR" dirty="0">
                <a:cs typeface="B Lotus" panose="00000400000000000000" pitchFamily="2" charset="-78"/>
              </a:rPr>
              <a:t>کتابخانه و اسناد خطی کشور</a:t>
            </a:r>
            <a:endParaRPr lang="en-US" dirty="0">
              <a:cs typeface="B Lotus" panose="00000400000000000000" pitchFamily="2" charset="-78"/>
            </a:endParaRPr>
          </a:p>
        </p:txBody>
      </p:sp>
      <p:sp>
        <p:nvSpPr>
          <p:cNvPr id="6" name="TextBox 5"/>
          <p:cNvSpPr txBox="1"/>
          <p:nvPr/>
        </p:nvSpPr>
        <p:spPr>
          <a:xfrm>
            <a:off x="163775" y="5027626"/>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30.  مرکز </a:t>
            </a:r>
            <a:r>
              <a:rPr lang="fa-IR" sz="2000" dirty="0">
                <a:ln>
                  <a:solidFill>
                    <a:schemeClr val="tx2">
                      <a:lumMod val="50000"/>
                    </a:schemeClr>
                  </a:solidFill>
                </a:ln>
                <a:solidFill>
                  <a:schemeClr val="tx2">
                    <a:lumMod val="75000"/>
                  </a:schemeClr>
                </a:solidFill>
                <a:cs typeface="B Nazanin" panose="00000400000000000000" pitchFamily="2" charset="-78"/>
              </a:rPr>
              <a:t>منطقه ای اطلاع رسانی علوم و فناوری</a:t>
            </a:r>
            <a:endParaRPr lang="en-US" sz="2000" dirty="0">
              <a:ln>
                <a:solidFill>
                  <a:schemeClr val="tx2">
                    <a:lumMod val="50000"/>
                  </a:schemeClr>
                </a:solidFill>
              </a:ln>
              <a:solidFill>
                <a:schemeClr val="tx2">
                  <a:lumMod val="75000"/>
                </a:schemeClr>
              </a:solidFill>
              <a:cs typeface="B Nazanin" panose="00000400000000000000" pitchFamily="2" charset="-78"/>
            </a:endParaRPr>
          </a:p>
          <a:p>
            <a:pPr algn="r" rtl="1"/>
            <a:r>
              <a:rPr lang="fa-IR" sz="2000" dirty="0" smtClean="0">
                <a:latin typeface="Times New Roman" panose="02020603050405020304" pitchFamily="18" charset="0"/>
                <a:cs typeface="Times New Roman" panose="02020603050405020304" pitchFamily="18" charset="0"/>
              </a:rPr>
              <a:t>     </a:t>
            </a:r>
            <a:r>
              <a:rPr lang="en-US" sz="2000" u="sng" dirty="0" smtClean="0">
                <a:latin typeface="Times New Roman" panose="02020603050405020304" pitchFamily="18" charset="0"/>
                <a:cs typeface="Times New Roman" panose="02020603050405020304" pitchFamily="18" charset="0"/>
                <a:hlinkClick r:id="rId8"/>
              </a:rPr>
              <a:t>http://ricest.ac.ir</a:t>
            </a:r>
            <a:endParaRPr lang="en-US" sz="2000" dirty="0">
              <a:latin typeface="Times New Roman" panose="02020603050405020304" pitchFamily="18" charset="0"/>
              <a:cs typeface="Times New Roman" panose="02020603050405020304" pitchFamily="18" charset="0"/>
            </a:endParaRPr>
          </a:p>
          <a:p>
            <a:pPr lvl="0" algn="r" rtl="1"/>
            <a:endParaRPr lang="en-US" sz="2000" dirty="0" smtClean="0"/>
          </a:p>
          <a:p>
            <a:pPr algn="ctr" rtl="1"/>
            <a:r>
              <a:rPr lang="fa-IR" dirty="0">
                <a:cs typeface="B Lotus" panose="00000400000000000000" pitchFamily="2" charset="-78"/>
              </a:rPr>
              <a:t>انتشار گزارش های پژوهشی ، نشریات علمی و کتاب های فارسی و غیر فارسی در حوزه علوم و فناوری</a:t>
            </a:r>
            <a:r>
              <a:rPr lang="en-US" dirty="0">
                <a:cs typeface="B Lotus" panose="00000400000000000000" pitchFamily="2" charset="-78"/>
              </a:rPr>
              <a:t> </a:t>
            </a:r>
          </a:p>
        </p:txBody>
      </p:sp>
    </p:spTree>
    <p:custDataLst>
      <p:tags r:id="rId1"/>
    </p:custDataLst>
    <p:extLst>
      <p:ext uri="{BB962C8B-B14F-4D97-AF65-F5344CB8AC3E}">
        <p14:creationId xmlns:p14="http://schemas.microsoft.com/office/powerpoint/2010/main" val="40334793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51"/>
                                        </p:tgtEl>
                                        <p:attrNameLst>
                                          <p:attrName>style.visibility</p:attrName>
                                        </p:attrNameLst>
                                      </p:cBhvr>
                                      <p:to>
                                        <p:strVal val="visible"/>
                                      </p:to>
                                    </p:set>
                                    <p:anim calcmode="lin" valueType="num">
                                      <p:cBhvr additive="base">
                                        <p:cTn id="7" dur="2000" fill="hold"/>
                                        <p:tgtEl>
                                          <p:spTgt spid="951"/>
                                        </p:tgtEl>
                                        <p:attrNameLst>
                                          <p:attrName>ppt_x</p:attrName>
                                        </p:attrNameLst>
                                      </p:cBhvr>
                                      <p:tavLst>
                                        <p:tav tm="0">
                                          <p:val>
                                            <p:strVal val="#ppt_x"/>
                                          </p:val>
                                        </p:tav>
                                        <p:tav tm="100000">
                                          <p:val>
                                            <p:strVal val="#ppt_x"/>
                                          </p:val>
                                        </p:tav>
                                      </p:tavLst>
                                    </p:anim>
                                    <p:anim calcmode="lin" valueType="num">
                                      <p:cBhvr additive="base">
                                        <p:cTn id="8" dur="2000" fill="hold"/>
                                        <p:tgtEl>
                                          <p:spTgt spid="951"/>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6" presetClass="entr" presetSubtype="21" fill="hold" grpId="0" nodeType="afterEffect">
                                  <p:stCondLst>
                                    <p:cond delay="0"/>
                                  </p:stCondLst>
                                  <p:childTnLst>
                                    <p:set>
                                      <p:cBhvr>
                                        <p:cTn id="11" dur="1" fill="hold">
                                          <p:stCondLst>
                                            <p:cond delay="0"/>
                                          </p:stCondLst>
                                        </p:cTn>
                                        <p:tgtEl>
                                          <p:spTgt spid="955"/>
                                        </p:tgtEl>
                                        <p:attrNameLst>
                                          <p:attrName>style.visibility</p:attrName>
                                        </p:attrNameLst>
                                      </p:cBhvr>
                                      <p:to>
                                        <p:strVal val="visible"/>
                                      </p:to>
                                    </p:set>
                                    <p:animEffect transition="in" filter="barn(inVertical)">
                                      <p:cBhvr>
                                        <p:cTn id="12" dur="2000"/>
                                        <p:tgtEl>
                                          <p:spTgt spid="955"/>
                                        </p:tgtEl>
                                      </p:cBhvr>
                                    </p:animEffect>
                                  </p:childTnLst>
                                </p:cTn>
                              </p:par>
                            </p:childTnLst>
                          </p:cTn>
                        </p:par>
                        <p:par>
                          <p:cTn id="13" fill="hold">
                            <p:stCondLst>
                              <p:cond delay="4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2000"/>
                                        <p:tgtEl>
                                          <p:spTgt spid="5"/>
                                        </p:tgtEl>
                                      </p:cBhvr>
                                    </p:animEffect>
                                  </p:childTnLst>
                                </p:cTn>
                              </p:par>
                            </p:childTnLst>
                          </p:cTn>
                        </p:par>
                        <p:par>
                          <p:cTn id="17" fill="hold">
                            <p:stCondLst>
                              <p:cond delay="60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 grpId="0"/>
      <p:bldP spid="955"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Users\ah_farjam\Desktop\w.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V="1">
            <a:off x="-1" y="4014850"/>
            <a:ext cx="5162551" cy="2874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51" name="TextBox 950"/>
          <p:cNvSpPr txBox="1"/>
          <p:nvPr/>
        </p:nvSpPr>
        <p:spPr>
          <a:xfrm>
            <a:off x="4860972" y="381000"/>
            <a:ext cx="7059908" cy="923330"/>
          </a:xfrm>
          <a:prstGeom prst="rect">
            <a:avLst/>
          </a:prstGeom>
          <a:noFill/>
        </p:spPr>
        <p:txBody>
          <a:bodyPr wrap="square" rtlCol="1">
            <a:spAutoFit/>
          </a:bodyPr>
          <a:lstStyle/>
          <a:p>
            <a:pPr algn="r" rtl="1"/>
            <a:r>
              <a:rPr lang="fa-IR"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rPr>
              <a:t>معرفی کتابخانه های دیجیتال</a:t>
            </a:r>
            <a:endParaRPr lang="en-US"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endParaRPr>
          </a:p>
          <a:p>
            <a:endParaRPr lang="fa-IR" dirty="0"/>
          </a:p>
        </p:txBody>
      </p:sp>
      <p:sp>
        <p:nvSpPr>
          <p:cNvPr id="955" name="TextBox 954"/>
          <p:cNvSpPr txBox="1"/>
          <p:nvPr/>
        </p:nvSpPr>
        <p:spPr>
          <a:xfrm>
            <a:off x="163776" y="1708812"/>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31.  پایگاه </a:t>
            </a:r>
            <a:r>
              <a:rPr lang="fa-IR" sz="2000" dirty="0">
                <a:ln>
                  <a:solidFill>
                    <a:schemeClr val="tx2">
                      <a:lumMod val="50000"/>
                    </a:schemeClr>
                  </a:solidFill>
                </a:ln>
                <a:solidFill>
                  <a:schemeClr val="tx2">
                    <a:lumMod val="75000"/>
                  </a:schemeClr>
                </a:solidFill>
                <a:cs typeface="B Nazanin" panose="00000400000000000000" pitchFamily="2" charset="-78"/>
              </a:rPr>
              <a:t>اطلاع رسانی حدیث</a:t>
            </a:r>
          </a:p>
          <a:p>
            <a:pPr algn="r" rtl="1"/>
            <a:r>
              <a:rPr lang="en-US" sz="2000" u="sng" dirty="0">
                <a:latin typeface="Times New Roman" panose="02020603050405020304" pitchFamily="18" charset="0"/>
                <a:cs typeface="Times New Roman" panose="02020603050405020304" pitchFamily="18" charset="0"/>
                <a:hlinkClick r:id="rId6"/>
              </a:rPr>
              <a:t>http://www.hadith.net</a:t>
            </a:r>
            <a:r>
              <a:rPr lang="fa-IR" sz="2000" u="sng" dirty="0">
                <a:latin typeface="Times New Roman" panose="02020603050405020304" pitchFamily="18" charset="0"/>
                <a:cs typeface="Times New Roman" panose="02020603050405020304" pitchFamily="18" charset="0"/>
                <a:hlinkClick r:id="rId6"/>
              </a:rPr>
              <a:t>/</a:t>
            </a:r>
            <a:endParaRPr lang="en-US" sz="2000" dirty="0">
              <a:latin typeface="Times New Roman" panose="02020603050405020304" pitchFamily="18" charset="0"/>
              <a:cs typeface="Times New Roman" panose="02020603050405020304" pitchFamily="18" charset="0"/>
            </a:endParaRPr>
          </a:p>
          <a:p>
            <a:pPr lvl="0" algn="r" rtl="1"/>
            <a:endParaRPr lang="en-US" sz="2000" dirty="0"/>
          </a:p>
          <a:p>
            <a:pPr algn="ctr" rtl="1"/>
            <a:r>
              <a:rPr lang="fa-IR" dirty="0">
                <a:cs typeface="B Lotus" panose="00000400000000000000" pitchFamily="2" charset="-78"/>
              </a:rPr>
              <a:t>مرجعی کامل در ضمینه های حدیث ، علوم حدیث، معصومین و غیره</a:t>
            </a:r>
            <a:endParaRPr lang="en-US" dirty="0">
              <a:cs typeface="B Lotus" panose="00000400000000000000" pitchFamily="2" charset="-78"/>
            </a:endParaRPr>
          </a:p>
        </p:txBody>
      </p:sp>
      <p:sp>
        <p:nvSpPr>
          <p:cNvPr id="5" name="TextBox 4"/>
          <p:cNvSpPr txBox="1"/>
          <p:nvPr/>
        </p:nvSpPr>
        <p:spPr>
          <a:xfrm>
            <a:off x="163776" y="3198826"/>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32.  پایگاه </a:t>
            </a:r>
            <a:r>
              <a:rPr lang="fa-IR" sz="2000" dirty="0">
                <a:ln>
                  <a:solidFill>
                    <a:schemeClr val="tx2">
                      <a:lumMod val="50000"/>
                    </a:schemeClr>
                  </a:solidFill>
                </a:ln>
                <a:solidFill>
                  <a:schemeClr val="tx2">
                    <a:lumMod val="75000"/>
                  </a:schemeClr>
                </a:solidFill>
                <a:cs typeface="B Nazanin" panose="00000400000000000000" pitchFamily="2" charset="-78"/>
              </a:rPr>
              <a:t>تخصصی فلسفه و عرفان  اسلامی</a:t>
            </a:r>
          </a:p>
          <a:p>
            <a:pPr algn="r" rtl="1"/>
            <a:r>
              <a:rPr lang="en-US" sz="2000" u="sng" dirty="0">
                <a:latin typeface="Times New Roman" panose="02020603050405020304" pitchFamily="18" charset="0"/>
                <a:cs typeface="Times New Roman" panose="02020603050405020304" pitchFamily="18" charset="0"/>
                <a:hlinkClick r:id="rId7"/>
              </a:rPr>
              <a:t>http://islamic-philosophy.com</a:t>
            </a:r>
            <a:r>
              <a:rPr lang="fa-IR" sz="2000" u="sng" dirty="0">
                <a:latin typeface="Times New Roman" panose="02020603050405020304" pitchFamily="18" charset="0"/>
                <a:cs typeface="Times New Roman" panose="02020603050405020304" pitchFamily="18" charset="0"/>
                <a:hlinkClick r:id="rId7"/>
              </a:rPr>
              <a:t>/</a:t>
            </a:r>
            <a:endParaRPr lang="en-US" sz="2000" dirty="0">
              <a:latin typeface="Times New Roman" panose="02020603050405020304" pitchFamily="18" charset="0"/>
              <a:cs typeface="Times New Roman" panose="02020603050405020304" pitchFamily="18" charset="0"/>
            </a:endParaRPr>
          </a:p>
          <a:p>
            <a:pPr lvl="0" algn="r" rtl="1"/>
            <a:endParaRPr lang="en-US" sz="2000" dirty="0" smtClean="0"/>
          </a:p>
          <a:p>
            <a:pPr algn="ctr" rtl="1"/>
            <a:r>
              <a:rPr lang="fa-IR" dirty="0">
                <a:cs typeface="B Lotus" panose="00000400000000000000" pitchFamily="2" charset="-78"/>
              </a:rPr>
              <a:t>سایتی جامع و دارای کتب و مقالات با موضوعات فلسفی می باشد. </a:t>
            </a:r>
            <a:endParaRPr lang="en-US" dirty="0">
              <a:cs typeface="B Lotus" panose="00000400000000000000" pitchFamily="2" charset="-78"/>
            </a:endParaRPr>
          </a:p>
        </p:txBody>
      </p:sp>
      <p:sp>
        <p:nvSpPr>
          <p:cNvPr id="7" name="TextBox 6"/>
          <p:cNvSpPr txBox="1"/>
          <p:nvPr/>
        </p:nvSpPr>
        <p:spPr>
          <a:xfrm>
            <a:off x="208021" y="5166377"/>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33.  آثار </a:t>
            </a:r>
            <a:r>
              <a:rPr lang="fa-IR" sz="2000" dirty="0">
                <a:ln>
                  <a:solidFill>
                    <a:schemeClr val="tx2">
                      <a:lumMod val="50000"/>
                    </a:schemeClr>
                  </a:solidFill>
                </a:ln>
                <a:solidFill>
                  <a:schemeClr val="tx2">
                    <a:lumMod val="75000"/>
                  </a:schemeClr>
                </a:solidFill>
                <a:cs typeface="B Nazanin" panose="00000400000000000000" pitchFamily="2" charset="-78"/>
              </a:rPr>
              <a:t>کتب شهید مطهری</a:t>
            </a:r>
            <a:endParaRPr lang="en-US" sz="2000" dirty="0">
              <a:ln>
                <a:solidFill>
                  <a:schemeClr val="tx2">
                    <a:lumMod val="50000"/>
                  </a:schemeClr>
                </a:solidFill>
              </a:ln>
              <a:solidFill>
                <a:schemeClr val="tx2">
                  <a:lumMod val="75000"/>
                </a:schemeClr>
              </a:solidFill>
              <a:cs typeface="B Nazanin" panose="00000400000000000000" pitchFamily="2" charset="-78"/>
            </a:endParaRPr>
          </a:p>
          <a:p>
            <a:pPr algn="r" rtl="1"/>
            <a:r>
              <a:rPr lang="en-US" sz="2000" u="sng" dirty="0">
                <a:latin typeface="Times New Roman" panose="02020603050405020304" pitchFamily="18" charset="0"/>
                <a:cs typeface="Times New Roman" panose="02020603050405020304" pitchFamily="18" charset="0"/>
                <a:hlinkClick r:id="rId8"/>
              </a:rPr>
              <a:t>http://motahari.ir/content/185?a=portal.announcement.id&amp;id=663</a:t>
            </a:r>
            <a:endParaRPr lang="en-US" sz="2000" dirty="0">
              <a:latin typeface="Times New Roman" panose="02020603050405020304" pitchFamily="18" charset="0"/>
              <a:cs typeface="Times New Roman" panose="02020603050405020304" pitchFamily="18" charset="0"/>
            </a:endParaRPr>
          </a:p>
          <a:p>
            <a:pPr lvl="0" algn="r" rtl="1"/>
            <a:endParaRPr lang="en-US" sz="2000" dirty="0" smtClean="0"/>
          </a:p>
          <a:p>
            <a:pPr algn="ctr" rtl="1"/>
            <a:r>
              <a:rPr lang="fa-IR" dirty="0">
                <a:cs typeface="B Lotus" panose="00000400000000000000" pitchFamily="2" charset="-78"/>
              </a:rPr>
              <a:t>مجموع آثار کتب شهید مطهری</a:t>
            </a:r>
            <a:endParaRPr lang="en-US" dirty="0">
              <a:cs typeface="B Lotus" panose="00000400000000000000" pitchFamily="2" charset="-78"/>
            </a:endParaRPr>
          </a:p>
        </p:txBody>
      </p:sp>
    </p:spTree>
    <p:custDataLst>
      <p:tags r:id="rId1"/>
    </p:custDataLst>
    <p:extLst>
      <p:ext uri="{BB962C8B-B14F-4D97-AF65-F5344CB8AC3E}">
        <p14:creationId xmlns:p14="http://schemas.microsoft.com/office/powerpoint/2010/main" val="15527817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51"/>
                                        </p:tgtEl>
                                        <p:attrNameLst>
                                          <p:attrName>style.visibility</p:attrName>
                                        </p:attrNameLst>
                                      </p:cBhvr>
                                      <p:to>
                                        <p:strVal val="visible"/>
                                      </p:to>
                                    </p:set>
                                    <p:anim calcmode="lin" valueType="num">
                                      <p:cBhvr additive="base">
                                        <p:cTn id="7" dur="2000" fill="hold"/>
                                        <p:tgtEl>
                                          <p:spTgt spid="951"/>
                                        </p:tgtEl>
                                        <p:attrNameLst>
                                          <p:attrName>ppt_x</p:attrName>
                                        </p:attrNameLst>
                                      </p:cBhvr>
                                      <p:tavLst>
                                        <p:tav tm="0">
                                          <p:val>
                                            <p:strVal val="#ppt_x"/>
                                          </p:val>
                                        </p:tav>
                                        <p:tav tm="100000">
                                          <p:val>
                                            <p:strVal val="#ppt_x"/>
                                          </p:val>
                                        </p:tav>
                                      </p:tavLst>
                                    </p:anim>
                                    <p:anim calcmode="lin" valueType="num">
                                      <p:cBhvr additive="base">
                                        <p:cTn id="8" dur="2000" fill="hold"/>
                                        <p:tgtEl>
                                          <p:spTgt spid="951"/>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6" presetClass="entr" presetSubtype="21" fill="hold" grpId="0" nodeType="afterEffect">
                                  <p:stCondLst>
                                    <p:cond delay="0"/>
                                  </p:stCondLst>
                                  <p:childTnLst>
                                    <p:set>
                                      <p:cBhvr>
                                        <p:cTn id="11" dur="1" fill="hold">
                                          <p:stCondLst>
                                            <p:cond delay="0"/>
                                          </p:stCondLst>
                                        </p:cTn>
                                        <p:tgtEl>
                                          <p:spTgt spid="955"/>
                                        </p:tgtEl>
                                        <p:attrNameLst>
                                          <p:attrName>style.visibility</p:attrName>
                                        </p:attrNameLst>
                                      </p:cBhvr>
                                      <p:to>
                                        <p:strVal val="visible"/>
                                      </p:to>
                                    </p:set>
                                    <p:animEffect transition="in" filter="barn(inVertical)">
                                      <p:cBhvr>
                                        <p:cTn id="12" dur="2000"/>
                                        <p:tgtEl>
                                          <p:spTgt spid="955"/>
                                        </p:tgtEl>
                                      </p:cBhvr>
                                    </p:animEffect>
                                  </p:childTnLst>
                                </p:cTn>
                              </p:par>
                            </p:childTnLst>
                          </p:cTn>
                        </p:par>
                        <p:par>
                          <p:cTn id="13" fill="hold">
                            <p:stCondLst>
                              <p:cond delay="4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2000"/>
                                        <p:tgtEl>
                                          <p:spTgt spid="5"/>
                                        </p:tgtEl>
                                      </p:cBhvr>
                                    </p:animEffect>
                                  </p:childTnLst>
                                </p:cTn>
                              </p:par>
                            </p:childTnLst>
                          </p:cTn>
                        </p:par>
                        <p:par>
                          <p:cTn id="17" fill="hold">
                            <p:stCondLst>
                              <p:cond delay="6000"/>
                            </p:stCondLst>
                            <p:childTnLst>
                              <p:par>
                                <p:cTn id="18" presetID="16" presetClass="entr" presetSubtype="2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 grpId="0"/>
      <p:bldP spid="955"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0" y="5486400"/>
            <a:ext cx="3048000" cy="1371600"/>
          </a:xfrm>
          <a:prstGeom prst="rect">
            <a:avLst/>
          </a:prstGeom>
          <a:solidFill>
            <a:srgbClr val="895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052" name="Picture 4" descr="C:\Users\ah_farjam\Desktop\jj.jpg"/>
          <p:cNvPicPr>
            <a:picLocks noChangeAspect="1" noChangeArrowheads="1"/>
          </p:cNvPicPr>
          <p:nvPr/>
        </p:nvPicPr>
        <p:blipFill>
          <a:blip r:embed="rId4">
            <a:extLst>
              <a:ext uri="{BEBA8EAE-BF5A-486C-A8C5-ECC9F3942E4B}">
                <a14:imgProps xmlns:a14="http://schemas.microsoft.com/office/drawing/2010/main">
                  <a14:imgLayer r:embed="rId5">
                    <a14:imgEffect>
                      <a14:artisticBlur radius="19"/>
                    </a14:imgEffect>
                    <a14:imgEffect>
                      <a14:sharpenSoften amount="-9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0" y="5486400"/>
            <a:ext cx="3048000" cy="1371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000" dirty="0"/>
          </a:p>
        </p:txBody>
      </p:sp>
      <p:pic>
        <p:nvPicPr>
          <p:cNvPr id="1029" name="Picture 5" descr="C:\Users\ah_farjam\Desktop\shutterstock_119164630 [Converted].png"/>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61950" y="97825"/>
            <a:ext cx="7258050" cy="8033950"/>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a:xfrm>
            <a:off x="0" y="2729017"/>
            <a:ext cx="1524000" cy="1371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ectangle 15"/>
          <p:cNvSpPr/>
          <p:nvPr/>
        </p:nvSpPr>
        <p:spPr>
          <a:xfrm>
            <a:off x="1524000" y="0"/>
            <a:ext cx="3048000" cy="2743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Slide Number Placeholder 2"/>
          <p:cNvSpPr>
            <a:spLocks noGrp="1"/>
          </p:cNvSpPr>
          <p:nvPr>
            <p:ph type="sldNum" sz="quarter" idx="4294967295"/>
          </p:nvPr>
        </p:nvSpPr>
        <p:spPr>
          <a:xfrm>
            <a:off x="11760200" y="327025"/>
            <a:ext cx="431800" cy="388938"/>
          </a:xfrm>
        </p:spPr>
        <p:txBody>
          <a:bodyPr/>
          <a:lstStyle/>
          <a:p>
            <a:fld id="{FCEE2C88-6C8F-484D-AF69-578F576B1F44}" type="slidenum">
              <a:rPr lang="en-US" smtClean="0"/>
              <a:pPr/>
              <a:t>2</a:t>
            </a:fld>
            <a:endParaRPr lang="en-US" dirty="0"/>
          </a:p>
        </p:txBody>
      </p:sp>
      <p:sp>
        <p:nvSpPr>
          <p:cNvPr id="10" name="Rectangle 9"/>
          <p:cNvSpPr/>
          <p:nvPr/>
        </p:nvSpPr>
        <p:spPr>
          <a:xfrm>
            <a:off x="7620000" y="0"/>
            <a:ext cx="1524000" cy="1371600"/>
          </a:xfrm>
          <a:prstGeom prst="rect">
            <a:avLst/>
          </a:prstGeom>
          <a:solidFill>
            <a:srgbClr val="00BB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572000" y="1371600"/>
            <a:ext cx="1524000" cy="13716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36"/>
          <p:cNvSpPr/>
          <p:nvPr/>
        </p:nvSpPr>
        <p:spPr>
          <a:xfrm>
            <a:off x="6096000" y="4114800"/>
            <a:ext cx="1524000" cy="1371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5" name="Rectangle 54"/>
          <p:cNvSpPr/>
          <p:nvPr/>
        </p:nvSpPr>
        <p:spPr>
          <a:xfrm>
            <a:off x="6096000" y="5486400"/>
            <a:ext cx="1524000" cy="13716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8" name="Rectangle 57"/>
          <p:cNvSpPr/>
          <p:nvPr/>
        </p:nvSpPr>
        <p:spPr>
          <a:xfrm>
            <a:off x="10668000" y="5486400"/>
            <a:ext cx="1524000" cy="1371600"/>
          </a:xfrm>
          <a:prstGeom prst="rect">
            <a:avLst/>
          </a:prstGeom>
          <a:solidFill>
            <a:srgbClr val="B2D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1" name="Text Placeholder 8"/>
          <p:cNvSpPr txBox="1">
            <a:spLocks/>
          </p:cNvSpPr>
          <p:nvPr/>
        </p:nvSpPr>
        <p:spPr>
          <a:xfrm>
            <a:off x="4353541" y="2795885"/>
            <a:ext cx="7767779" cy="1048088"/>
          </a:xfrm>
          <a:prstGeom prst="roundRect">
            <a:avLst/>
          </a:prstGeom>
          <a:noFill/>
        </p:spPr>
        <p:txBody>
          <a:bodyPr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Raleway" panose="020B00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Raleway" panose="020B000303010106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Raleway" panose="020B00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Raleway" panose="020B000303010106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14000"/>
              </a:lnSpc>
              <a:buNone/>
            </a:pPr>
            <a:r>
              <a:rPr lang="fa-IR" sz="5400" b="1" dirty="0" smtClean="0">
                <a:ln>
                  <a:solidFill>
                    <a:schemeClr val="bg1"/>
                  </a:solidFill>
                </a:ln>
                <a:gradFill flip="none" rotWithShape="1">
                  <a:gsLst>
                    <a:gs pos="77092">
                      <a:srgbClr val="3B13CC">
                        <a:lumMod val="0"/>
                        <a:lumOff val="100000"/>
                      </a:srgbClr>
                    </a:gs>
                    <a:gs pos="57070">
                      <a:srgbClr val="1218AE"/>
                    </a:gs>
                    <a:gs pos="0">
                      <a:srgbClr val="000000"/>
                    </a:gs>
                    <a:gs pos="39999">
                      <a:srgbClr val="0A128C"/>
                    </a:gs>
                    <a:gs pos="70000">
                      <a:srgbClr val="181CC7"/>
                    </a:gs>
                    <a:gs pos="88000">
                      <a:srgbClr val="7005D4"/>
                    </a:gs>
                    <a:gs pos="100000">
                      <a:srgbClr val="8C3D91"/>
                    </a:gs>
                  </a:gsLst>
                  <a:lin ang="5400000" scaled="0"/>
                  <a:tileRect/>
                </a:gradFill>
                <a:effectLst>
                  <a:glow rad="139700">
                    <a:schemeClr val="accent6">
                      <a:satMod val="175000"/>
                      <a:alpha val="40000"/>
                    </a:schemeClr>
                  </a:glow>
                  <a:outerShdw blurRad="63500" sx="102000" sy="102000" algn="ctr" rotWithShape="0">
                    <a:prstClr val="black">
                      <a:alpha val="40000"/>
                    </a:prstClr>
                  </a:outerShdw>
                  <a:reflection blurRad="6350" stA="55000" endA="300" endPos="45500" dir="5400000" sy="-100000" algn="bl" rotWithShape="0"/>
                </a:effectLst>
                <a:cs typeface="Entezar     &lt;---------" panose="00000700000000000000" pitchFamily="2" charset="-78"/>
                <a:sym typeface="Wingdings"/>
              </a:rPr>
              <a:t>مرجع کتابخانه های مجازی </a:t>
            </a:r>
            <a:endParaRPr lang="fa-IR" sz="5400" b="1" dirty="0">
              <a:ln>
                <a:solidFill>
                  <a:schemeClr val="bg1"/>
                </a:solidFill>
              </a:ln>
              <a:gradFill flip="none" rotWithShape="1">
                <a:gsLst>
                  <a:gs pos="77092">
                    <a:srgbClr val="3B13CC">
                      <a:lumMod val="0"/>
                      <a:lumOff val="100000"/>
                    </a:srgbClr>
                  </a:gs>
                  <a:gs pos="57070">
                    <a:srgbClr val="1218AE"/>
                  </a:gs>
                  <a:gs pos="0">
                    <a:srgbClr val="000000"/>
                  </a:gs>
                  <a:gs pos="39999">
                    <a:srgbClr val="0A128C"/>
                  </a:gs>
                  <a:gs pos="70000">
                    <a:srgbClr val="181CC7"/>
                  </a:gs>
                  <a:gs pos="88000">
                    <a:srgbClr val="7005D4"/>
                  </a:gs>
                  <a:gs pos="100000">
                    <a:srgbClr val="8C3D91"/>
                  </a:gs>
                </a:gsLst>
                <a:lin ang="5400000" scaled="0"/>
                <a:tileRect/>
              </a:gradFill>
              <a:effectLst>
                <a:glow rad="139700">
                  <a:schemeClr val="accent6">
                    <a:satMod val="175000"/>
                    <a:alpha val="40000"/>
                  </a:schemeClr>
                </a:glow>
                <a:outerShdw blurRad="63500" sx="102000" sy="102000" algn="ctr" rotWithShape="0">
                  <a:prstClr val="black">
                    <a:alpha val="40000"/>
                  </a:prstClr>
                </a:outerShdw>
                <a:reflection blurRad="6350" stA="55000" endA="300" endPos="45500" dir="5400000" sy="-100000" algn="bl" rotWithShape="0"/>
              </a:effectLst>
              <a:cs typeface="Entezar     &lt;---------" panose="00000700000000000000" pitchFamily="2" charset="-78"/>
              <a:sym typeface="Wingdings"/>
            </a:endParaRPr>
          </a:p>
        </p:txBody>
      </p:sp>
      <p:sp>
        <p:nvSpPr>
          <p:cNvPr id="39" name="Rectangle 38"/>
          <p:cNvSpPr/>
          <p:nvPr/>
        </p:nvSpPr>
        <p:spPr>
          <a:xfrm>
            <a:off x="7620000" y="4114800"/>
            <a:ext cx="3048000" cy="1371600"/>
          </a:xfrm>
          <a:prstGeom prst="rect">
            <a:avLst/>
          </a:prstGeom>
          <a:solidFill>
            <a:srgbClr val="F23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000" dirty="0"/>
          </a:p>
        </p:txBody>
      </p:sp>
      <p:sp>
        <p:nvSpPr>
          <p:cNvPr id="62" name="Oval 61"/>
          <p:cNvSpPr/>
          <p:nvPr/>
        </p:nvSpPr>
        <p:spPr>
          <a:xfrm>
            <a:off x="424873" y="4463473"/>
            <a:ext cx="674254" cy="674254"/>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 name="Rectangle 47"/>
          <p:cNvSpPr/>
          <p:nvPr/>
        </p:nvSpPr>
        <p:spPr>
          <a:xfrm>
            <a:off x="9144000" y="0"/>
            <a:ext cx="3048000" cy="1371600"/>
          </a:xfrm>
          <a:prstGeom prst="rect">
            <a:avLst/>
          </a:prstGeom>
          <a:solidFill>
            <a:srgbClr val="00BB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27" name="Picture 3" descr="C:\Users\ah_farjam\Desktop\jh\new arm.png"/>
          <p:cNvPicPr>
            <a:picLocks noChangeAspect="1" noChangeArrowheads="1"/>
          </p:cNvPicPr>
          <p:nvPr/>
        </p:nvPicPr>
        <p:blipFill>
          <a:blip r:embed="rId8" cstate="print">
            <a:extLst>
              <a:ext uri="{BEBA8EAE-BF5A-486C-A8C5-ECC9F3942E4B}">
                <a14:imgProps xmlns:a14="http://schemas.microsoft.com/office/drawing/2010/main">
                  <a14:imgLayer r:embed="rId9">
                    <a14:imgEffect>
                      <a14:artisticCrisscrossEtching/>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037810" y="348673"/>
            <a:ext cx="2020380" cy="19166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75160" y="1819870"/>
            <a:ext cx="5316840" cy="1015663"/>
          </a:xfrm>
          <a:prstGeom prst="rect">
            <a:avLst/>
          </a:prstGeom>
          <a:noFill/>
          <a:ln>
            <a:noFill/>
          </a:ln>
        </p:spPr>
        <p:txBody>
          <a:bodyPr wrap="square" rtlCol="1">
            <a:spAutoFit/>
          </a:bodyPr>
          <a:lstStyle/>
          <a:p>
            <a:pPr algn="r" rtl="1"/>
            <a:r>
              <a:rPr lang="fa-IR" sz="60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     &lt;---------" panose="00000700000000000000" pitchFamily="2" charset="-78"/>
              </a:rPr>
              <a:t>لینک سایت های </a:t>
            </a:r>
            <a:endParaRPr lang="fa-IR" sz="6000" b="1" dirty="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     &lt;---------" panose="00000700000000000000" pitchFamily="2" charset="-78"/>
            </a:endParaRPr>
          </a:p>
        </p:txBody>
      </p:sp>
      <p:sp>
        <p:nvSpPr>
          <p:cNvPr id="21" name="Text Placeholder 8"/>
          <p:cNvSpPr txBox="1">
            <a:spLocks/>
          </p:cNvSpPr>
          <p:nvPr/>
        </p:nvSpPr>
        <p:spPr>
          <a:xfrm>
            <a:off x="1099128" y="4021694"/>
            <a:ext cx="4907516" cy="883557"/>
          </a:xfrm>
          <a:prstGeom prst="roundRect">
            <a:avLst/>
          </a:prstGeom>
          <a:noFill/>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Raleway" panose="020B00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Raleway" panose="020B000303010106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Raleway" panose="020B00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Raleway" panose="020B000303010106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14000"/>
              </a:lnSpc>
              <a:buNone/>
            </a:pPr>
            <a:r>
              <a:rPr lang="fa-IR" sz="4000" b="1" dirty="0" smtClean="0">
                <a:solidFill>
                  <a:schemeClr val="tx2">
                    <a:lumMod val="50000"/>
                  </a:schemeClr>
                </a:solidFill>
                <a:effectLst>
                  <a:outerShdw blurRad="38100" dist="38100" dir="2700000" algn="tl">
                    <a:srgbClr val="000000">
                      <a:alpha val="43137"/>
                    </a:srgbClr>
                  </a:outerShdw>
                </a:effectLst>
                <a:cs typeface="Entezar     &lt;---------" panose="00000700000000000000" pitchFamily="2" charset="-78"/>
                <a:sym typeface="Wingdings"/>
              </a:rPr>
              <a:t>تهیه شده در تابستان </a:t>
            </a:r>
            <a:r>
              <a:rPr lang="fa-IR" sz="4000" b="1" dirty="0" smtClean="0">
                <a:ln>
                  <a:solidFill>
                    <a:schemeClr val="tx2">
                      <a:lumMod val="75000"/>
                    </a:schemeClr>
                  </a:solidFill>
                </a:ln>
                <a:solidFill>
                  <a:schemeClr val="tx2">
                    <a:lumMod val="50000"/>
                  </a:schemeClr>
                </a:solidFill>
                <a:effectLst>
                  <a:outerShdw blurRad="38100" dist="38100" dir="2700000" algn="tl">
                    <a:srgbClr val="000000">
                      <a:alpha val="43137"/>
                    </a:srgbClr>
                  </a:outerShdw>
                </a:effectLst>
                <a:cs typeface="Entezar     &lt;---------" panose="00000700000000000000" pitchFamily="2" charset="-78"/>
                <a:sym typeface="Wingdings"/>
              </a:rPr>
              <a:t>1395 </a:t>
            </a:r>
            <a:endParaRPr lang="fa-IR" sz="4000" b="1" dirty="0">
              <a:ln>
                <a:solidFill>
                  <a:schemeClr val="tx2">
                    <a:lumMod val="75000"/>
                  </a:schemeClr>
                </a:solidFill>
              </a:ln>
              <a:solidFill>
                <a:schemeClr val="tx2">
                  <a:lumMod val="50000"/>
                </a:schemeClr>
              </a:solidFill>
              <a:effectLst>
                <a:outerShdw blurRad="38100" dist="38100" dir="2700000" algn="tl">
                  <a:srgbClr val="000000">
                    <a:alpha val="43137"/>
                  </a:srgbClr>
                </a:outerShdw>
              </a:effectLst>
              <a:cs typeface="Entezar     &lt;---------" panose="00000700000000000000" pitchFamily="2" charset="-78"/>
              <a:sym typeface="Wingdings"/>
            </a:endParaRPr>
          </a:p>
        </p:txBody>
      </p:sp>
    </p:spTree>
    <p:custDataLst>
      <p:tags r:id="rId1"/>
    </p:custDataLst>
    <p:extLst>
      <p:ext uri="{BB962C8B-B14F-4D97-AF65-F5344CB8AC3E}">
        <p14:creationId xmlns:p14="http://schemas.microsoft.com/office/powerpoint/2010/main" val="399182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1000"/>
                                        <p:tgtEl>
                                          <p:spTgt spid="61"/>
                                        </p:tgtEl>
                                      </p:cBhvr>
                                    </p:animEffect>
                                    <p:anim calcmode="lin" valueType="num">
                                      <p:cBhvr>
                                        <p:cTn id="28" dur="1000" fill="hold"/>
                                        <p:tgtEl>
                                          <p:spTgt spid="61"/>
                                        </p:tgtEl>
                                        <p:attrNameLst>
                                          <p:attrName>ppt_x</p:attrName>
                                        </p:attrNameLst>
                                      </p:cBhvr>
                                      <p:tavLst>
                                        <p:tav tm="0">
                                          <p:val>
                                            <p:strVal val="#ppt_x"/>
                                          </p:val>
                                        </p:tav>
                                        <p:tav tm="100000">
                                          <p:val>
                                            <p:strVal val="#ppt_x"/>
                                          </p:val>
                                        </p:tav>
                                      </p:tavLst>
                                    </p:anim>
                                    <p:anim calcmode="lin" valueType="num">
                                      <p:cBhvr>
                                        <p:cTn id="29" dur="1000" fill="hold"/>
                                        <p:tgtEl>
                                          <p:spTgt spid="6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1000"/>
                                        <p:tgtEl>
                                          <p:spTgt spid="58"/>
                                        </p:tgtEl>
                                      </p:cBhvr>
                                    </p:animEffect>
                                    <p:anim calcmode="lin" valueType="num">
                                      <p:cBhvr>
                                        <p:cTn id="38" dur="1000" fill="hold"/>
                                        <p:tgtEl>
                                          <p:spTgt spid="58"/>
                                        </p:tgtEl>
                                        <p:attrNameLst>
                                          <p:attrName>ppt_x</p:attrName>
                                        </p:attrNameLst>
                                      </p:cBhvr>
                                      <p:tavLst>
                                        <p:tav tm="0">
                                          <p:val>
                                            <p:strVal val="#ppt_x"/>
                                          </p:val>
                                        </p:tav>
                                        <p:tav tm="100000">
                                          <p:val>
                                            <p:strVal val="#ppt_x"/>
                                          </p:val>
                                        </p:tav>
                                      </p:tavLst>
                                    </p:anim>
                                    <p:anim calcmode="lin" valueType="num">
                                      <p:cBhvr>
                                        <p:cTn id="39" dur="1000" fill="hold"/>
                                        <p:tgtEl>
                                          <p:spTgt spid="5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1000"/>
                                        <p:tgtEl>
                                          <p:spTgt spid="55"/>
                                        </p:tgtEl>
                                      </p:cBhvr>
                                    </p:animEffect>
                                    <p:anim calcmode="lin" valueType="num">
                                      <p:cBhvr>
                                        <p:cTn id="43" dur="1000" fill="hold"/>
                                        <p:tgtEl>
                                          <p:spTgt spid="55"/>
                                        </p:tgtEl>
                                        <p:attrNameLst>
                                          <p:attrName>ppt_x</p:attrName>
                                        </p:attrNameLst>
                                      </p:cBhvr>
                                      <p:tavLst>
                                        <p:tav tm="0">
                                          <p:val>
                                            <p:strVal val="#ppt_x"/>
                                          </p:val>
                                        </p:tav>
                                        <p:tav tm="100000">
                                          <p:val>
                                            <p:strVal val="#ppt_x"/>
                                          </p:val>
                                        </p:tav>
                                      </p:tavLst>
                                    </p:anim>
                                    <p:anim calcmode="lin" valueType="num">
                                      <p:cBhvr>
                                        <p:cTn id="44" dur="1000" fill="hold"/>
                                        <p:tgtEl>
                                          <p:spTgt spid="5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1000"/>
                                        <p:tgtEl>
                                          <p:spTgt spid="47"/>
                                        </p:tgtEl>
                                      </p:cBhvr>
                                    </p:animEffect>
                                    <p:anim calcmode="lin" valueType="num">
                                      <p:cBhvr>
                                        <p:cTn id="53" dur="1000" fill="hold"/>
                                        <p:tgtEl>
                                          <p:spTgt spid="47"/>
                                        </p:tgtEl>
                                        <p:attrNameLst>
                                          <p:attrName>ppt_x</p:attrName>
                                        </p:attrNameLst>
                                      </p:cBhvr>
                                      <p:tavLst>
                                        <p:tav tm="0">
                                          <p:val>
                                            <p:strVal val="#ppt_x"/>
                                          </p:val>
                                        </p:tav>
                                        <p:tav tm="100000">
                                          <p:val>
                                            <p:strVal val="#ppt_x"/>
                                          </p:val>
                                        </p:tav>
                                      </p:tavLst>
                                    </p:anim>
                                    <p:anim calcmode="lin" valueType="num">
                                      <p:cBhvr>
                                        <p:cTn id="54" dur="1000" fill="hold"/>
                                        <p:tgtEl>
                                          <p:spTgt spid="4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027"/>
                                        </p:tgtEl>
                                        <p:attrNameLst>
                                          <p:attrName>style.visibility</p:attrName>
                                        </p:attrNameLst>
                                      </p:cBhvr>
                                      <p:to>
                                        <p:strVal val="visible"/>
                                      </p:to>
                                    </p:set>
                                    <p:animEffect transition="in" filter="fade">
                                      <p:cBhvr>
                                        <p:cTn id="57" dur="1000"/>
                                        <p:tgtEl>
                                          <p:spTgt spid="1027"/>
                                        </p:tgtEl>
                                      </p:cBhvr>
                                    </p:animEffect>
                                    <p:anim calcmode="lin" valueType="num">
                                      <p:cBhvr>
                                        <p:cTn id="58" dur="1000" fill="hold"/>
                                        <p:tgtEl>
                                          <p:spTgt spid="1027"/>
                                        </p:tgtEl>
                                        <p:attrNameLst>
                                          <p:attrName>ppt_x</p:attrName>
                                        </p:attrNameLst>
                                      </p:cBhvr>
                                      <p:tavLst>
                                        <p:tav tm="0">
                                          <p:val>
                                            <p:strVal val="#ppt_x"/>
                                          </p:val>
                                        </p:tav>
                                        <p:tav tm="100000">
                                          <p:val>
                                            <p:strVal val="#ppt_x"/>
                                          </p:val>
                                        </p:tav>
                                      </p:tavLst>
                                    </p:anim>
                                    <p:anim calcmode="lin" valueType="num">
                                      <p:cBhvr>
                                        <p:cTn id="59" dur="1000" fill="hold"/>
                                        <p:tgtEl>
                                          <p:spTgt spid="10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fade">
                                      <p:cBhvr>
                                        <p:cTn id="72" dur="1000"/>
                                        <p:tgtEl>
                                          <p:spTgt spid="52"/>
                                        </p:tgtEl>
                                      </p:cBhvr>
                                    </p:animEffect>
                                    <p:anim calcmode="lin" valueType="num">
                                      <p:cBhvr>
                                        <p:cTn id="73" dur="1000" fill="hold"/>
                                        <p:tgtEl>
                                          <p:spTgt spid="52"/>
                                        </p:tgtEl>
                                        <p:attrNameLst>
                                          <p:attrName>ppt_x</p:attrName>
                                        </p:attrNameLst>
                                      </p:cBhvr>
                                      <p:tavLst>
                                        <p:tav tm="0">
                                          <p:val>
                                            <p:strVal val="#ppt_x"/>
                                          </p:val>
                                        </p:tav>
                                        <p:tav tm="100000">
                                          <p:val>
                                            <p:strVal val="#ppt_x"/>
                                          </p:val>
                                        </p:tav>
                                      </p:tavLst>
                                    </p:anim>
                                    <p:anim calcmode="lin" valueType="num">
                                      <p:cBhvr>
                                        <p:cTn id="74" dur="1000" fill="hold"/>
                                        <p:tgtEl>
                                          <p:spTgt spid="5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26" grpId="0" animBg="1"/>
      <p:bldP spid="47" grpId="0" animBg="1"/>
      <p:bldP spid="16" grpId="0" animBg="1"/>
      <p:bldP spid="10" grpId="0" animBg="1"/>
      <p:bldP spid="18" grpId="0" animBg="1"/>
      <p:bldP spid="37" grpId="0" animBg="1"/>
      <p:bldP spid="55" grpId="0" animBg="1"/>
      <p:bldP spid="58" grpId="0" animBg="1"/>
      <p:bldP spid="61" grpId="0"/>
      <p:bldP spid="39" grpId="0" animBg="1"/>
      <p:bldP spid="48" grpId="0" animBg="1"/>
      <p:bldP spid="6"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Users\ah_farjam\Desktop\w.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V="1">
            <a:off x="-1" y="4014850"/>
            <a:ext cx="5162551" cy="2874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51" name="TextBox 950"/>
          <p:cNvSpPr txBox="1"/>
          <p:nvPr/>
        </p:nvSpPr>
        <p:spPr>
          <a:xfrm>
            <a:off x="4860972" y="381000"/>
            <a:ext cx="7059908" cy="923330"/>
          </a:xfrm>
          <a:prstGeom prst="rect">
            <a:avLst/>
          </a:prstGeom>
          <a:noFill/>
        </p:spPr>
        <p:txBody>
          <a:bodyPr wrap="square" rtlCol="1">
            <a:spAutoFit/>
          </a:bodyPr>
          <a:lstStyle/>
          <a:p>
            <a:pPr algn="r" rtl="1"/>
            <a:r>
              <a:rPr lang="fa-IR"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rPr>
              <a:t>معرفی کتابخانه های دیجیتال</a:t>
            </a:r>
            <a:endParaRPr lang="en-US"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endParaRPr>
          </a:p>
          <a:p>
            <a:endParaRPr lang="fa-IR" dirty="0"/>
          </a:p>
        </p:txBody>
      </p:sp>
      <p:sp>
        <p:nvSpPr>
          <p:cNvPr id="955" name="TextBox 954"/>
          <p:cNvSpPr txBox="1"/>
          <p:nvPr/>
        </p:nvSpPr>
        <p:spPr>
          <a:xfrm>
            <a:off x="163776" y="1708812"/>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34.  شبکه </a:t>
            </a:r>
            <a:r>
              <a:rPr lang="fa-IR" sz="2000" dirty="0">
                <a:ln>
                  <a:solidFill>
                    <a:schemeClr val="tx2">
                      <a:lumMod val="50000"/>
                    </a:schemeClr>
                  </a:solidFill>
                </a:ln>
                <a:solidFill>
                  <a:schemeClr val="tx2">
                    <a:lumMod val="75000"/>
                  </a:schemeClr>
                </a:solidFill>
                <a:cs typeface="B Nazanin" panose="00000400000000000000" pitchFamily="2" charset="-78"/>
              </a:rPr>
              <a:t>الفکر</a:t>
            </a:r>
          </a:p>
          <a:p>
            <a:pPr algn="r" rtl="1"/>
            <a:r>
              <a:rPr lang="en-US" sz="2000" u="sng" dirty="0">
                <a:latin typeface="Times New Roman" panose="02020603050405020304" pitchFamily="18" charset="0"/>
                <a:cs typeface="Times New Roman" panose="02020603050405020304" pitchFamily="18" charset="0"/>
                <a:hlinkClick r:id="rId6"/>
              </a:rPr>
              <a:t>http://alfeker.net</a:t>
            </a:r>
            <a:r>
              <a:rPr lang="fa-IR" sz="2000" u="sng" dirty="0">
                <a:latin typeface="Times New Roman" panose="02020603050405020304" pitchFamily="18" charset="0"/>
                <a:cs typeface="Times New Roman" panose="02020603050405020304" pitchFamily="18" charset="0"/>
                <a:hlinkClick r:id="rId6"/>
              </a:rPr>
              <a:t>/</a:t>
            </a:r>
            <a:endParaRPr lang="en-US" sz="2000" dirty="0">
              <a:latin typeface="Times New Roman" panose="02020603050405020304" pitchFamily="18" charset="0"/>
              <a:cs typeface="Times New Roman" panose="02020603050405020304" pitchFamily="18" charset="0"/>
            </a:endParaRPr>
          </a:p>
          <a:p>
            <a:pPr lvl="0" algn="r" rtl="1"/>
            <a:endParaRPr lang="en-US" sz="2000" dirty="0"/>
          </a:p>
          <a:p>
            <a:pPr algn="ctr" rtl="1"/>
            <a:r>
              <a:rPr lang="fa-IR" dirty="0">
                <a:cs typeface="B Lotus" panose="00000400000000000000" pitchFamily="2" charset="-78"/>
              </a:rPr>
              <a:t>کتابخانه ایی به زبان عربی شامل تمامی کتب مذهبی با موضوعات مختلف</a:t>
            </a:r>
            <a:endParaRPr lang="en-US" dirty="0">
              <a:cs typeface="B Lotus" panose="00000400000000000000" pitchFamily="2" charset="-78"/>
            </a:endParaRPr>
          </a:p>
        </p:txBody>
      </p:sp>
      <p:sp>
        <p:nvSpPr>
          <p:cNvPr id="5" name="TextBox 4"/>
          <p:cNvSpPr txBox="1"/>
          <p:nvPr/>
        </p:nvSpPr>
        <p:spPr>
          <a:xfrm>
            <a:off x="163776" y="3253418"/>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35.  پایگاه </a:t>
            </a:r>
            <a:r>
              <a:rPr lang="fa-IR" sz="2000" dirty="0">
                <a:ln>
                  <a:solidFill>
                    <a:schemeClr val="tx2">
                      <a:lumMod val="50000"/>
                    </a:schemeClr>
                  </a:solidFill>
                </a:ln>
                <a:solidFill>
                  <a:schemeClr val="tx2">
                    <a:lumMod val="75000"/>
                  </a:schemeClr>
                </a:solidFill>
                <a:cs typeface="B Nazanin" panose="00000400000000000000" pitchFamily="2" charset="-78"/>
              </a:rPr>
              <a:t>مرکز نشر و آثار رحیم پور ازغدی</a:t>
            </a:r>
          </a:p>
          <a:p>
            <a:pPr algn="r" rtl="1"/>
            <a:r>
              <a:rPr lang="en-US" sz="2000" u="sng" dirty="0">
                <a:latin typeface="Times New Roman" panose="02020603050405020304" pitchFamily="18" charset="0"/>
                <a:cs typeface="Times New Roman" panose="02020603050405020304" pitchFamily="18" charset="0"/>
                <a:hlinkClick r:id="rId7"/>
              </a:rPr>
              <a:t>http://rahimpour.ir/index.jsp?fkeyid=&amp;siteid=505&amp;pageid=42576</a:t>
            </a:r>
            <a:endParaRPr lang="en-US" sz="2000" dirty="0">
              <a:latin typeface="Times New Roman" panose="02020603050405020304" pitchFamily="18" charset="0"/>
              <a:cs typeface="Times New Roman" panose="02020603050405020304" pitchFamily="18" charset="0"/>
            </a:endParaRPr>
          </a:p>
          <a:p>
            <a:pPr lvl="0" algn="r" rtl="1"/>
            <a:endParaRPr lang="en-US" sz="2000" dirty="0" smtClean="0"/>
          </a:p>
          <a:p>
            <a:pPr algn="ctr" rtl="1"/>
            <a:r>
              <a:rPr lang="fa-IR" dirty="0">
                <a:cs typeface="B Lotus" panose="00000400000000000000" pitchFamily="2" charset="-78"/>
              </a:rPr>
              <a:t>این سایت شامل فایل و کتب صوتی مباحث دینی مذهبی می باشد.</a:t>
            </a:r>
            <a:endParaRPr lang="en-US" dirty="0">
              <a:cs typeface="B Lotus" panose="00000400000000000000" pitchFamily="2" charset="-78"/>
            </a:endParaRPr>
          </a:p>
        </p:txBody>
      </p:sp>
      <p:sp>
        <p:nvSpPr>
          <p:cNvPr id="6" name="TextBox 5"/>
          <p:cNvSpPr txBox="1"/>
          <p:nvPr/>
        </p:nvSpPr>
        <p:spPr>
          <a:xfrm>
            <a:off x="163775" y="5027626"/>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36.  کتابخانه </a:t>
            </a:r>
            <a:r>
              <a:rPr lang="fa-IR" sz="2000" dirty="0">
                <a:ln>
                  <a:solidFill>
                    <a:schemeClr val="tx2">
                      <a:lumMod val="50000"/>
                    </a:schemeClr>
                  </a:solidFill>
                </a:ln>
                <a:solidFill>
                  <a:schemeClr val="tx2">
                    <a:lumMod val="75000"/>
                  </a:schemeClr>
                </a:solidFill>
                <a:cs typeface="B Nazanin" panose="00000400000000000000" pitchFamily="2" charset="-78"/>
              </a:rPr>
              <a:t>عقیدتی مرکز الابحاث العقائدیة ( عربی</a:t>
            </a:r>
            <a:r>
              <a:rPr lang="en-US" sz="2000" dirty="0">
                <a:ln>
                  <a:solidFill>
                    <a:schemeClr val="tx2">
                      <a:lumMod val="50000"/>
                    </a:schemeClr>
                  </a:solidFill>
                </a:ln>
                <a:solidFill>
                  <a:schemeClr val="tx2">
                    <a:lumMod val="75000"/>
                  </a:schemeClr>
                </a:solidFill>
                <a:cs typeface="B Nazanin" panose="00000400000000000000" pitchFamily="2" charset="-78"/>
              </a:rPr>
              <a:t> </a:t>
            </a:r>
            <a:r>
              <a:rPr lang="en-US" sz="2000" b="1" u="sng" dirty="0"/>
              <a:t>(</a:t>
            </a:r>
            <a:endParaRPr lang="en-US" sz="2000" dirty="0"/>
          </a:p>
          <a:p>
            <a:pPr algn="r" rtl="1"/>
            <a:r>
              <a:rPr lang="en-US" sz="2000" dirty="0">
                <a:latin typeface="Times New Roman" panose="02020603050405020304" pitchFamily="18" charset="0"/>
                <a:cs typeface="Times New Roman" panose="02020603050405020304" pitchFamily="18" charset="0"/>
                <a:hlinkClick r:id="rId8"/>
              </a:rPr>
              <a:t>http://www.aqaed.com/book</a:t>
            </a:r>
            <a:endParaRPr lang="en-US" sz="2000" dirty="0">
              <a:latin typeface="Times New Roman" panose="02020603050405020304" pitchFamily="18" charset="0"/>
              <a:cs typeface="Times New Roman" panose="02020603050405020304" pitchFamily="18" charset="0"/>
            </a:endParaRPr>
          </a:p>
          <a:p>
            <a:pPr lvl="0" algn="r" rtl="1"/>
            <a:endParaRPr lang="en-US" sz="2000" dirty="0" smtClean="0"/>
          </a:p>
          <a:p>
            <a:pPr algn="ctr" rtl="1"/>
            <a:r>
              <a:rPr lang="fa-IR" dirty="0">
                <a:cs typeface="B Lotus" panose="00000400000000000000" pitchFamily="2" charset="-78"/>
              </a:rPr>
              <a:t>شامل کتب مرجع دینی </a:t>
            </a:r>
            <a:endParaRPr lang="en-US" dirty="0">
              <a:cs typeface="B Lotus" panose="00000400000000000000" pitchFamily="2" charset="-78"/>
            </a:endParaRPr>
          </a:p>
        </p:txBody>
      </p:sp>
    </p:spTree>
    <p:custDataLst>
      <p:tags r:id="rId1"/>
    </p:custDataLst>
    <p:extLst>
      <p:ext uri="{BB962C8B-B14F-4D97-AF65-F5344CB8AC3E}">
        <p14:creationId xmlns:p14="http://schemas.microsoft.com/office/powerpoint/2010/main" val="7488920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51"/>
                                        </p:tgtEl>
                                        <p:attrNameLst>
                                          <p:attrName>style.visibility</p:attrName>
                                        </p:attrNameLst>
                                      </p:cBhvr>
                                      <p:to>
                                        <p:strVal val="visible"/>
                                      </p:to>
                                    </p:set>
                                    <p:anim calcmode="lin" valueType="num">
                                      <p:cBhvr additive="base">
                                        <p:cTn id="7" dur="2000" fill="hold"/>
                                        <p:tgtEl>
                                          <p:spTgt spid="951"/>
                                        </p:tgtEl>
                                        <p:attrNameLst>
                                          <p:attrName>ppt_x</p:attrName>
                                        </p:attrNameLst>
                                      </p:cBhvr>
                                      <p:tavLst>
                                        <p:tav tm="0">
                                          <p:val>
                                            <p:strVal val="#ppt_x"/>
                                          </p:val>
                                        </p:tav>
                                        <p:tav tm="100000">
                                          <p:val>
                                            <p:strVal val="#ppt_x"/>
                                          </p:val>
                                        </p:tav>
                                      </p:tavLst>
                                    </p:anim>
                                    <p:anim calcmode="lin" valueType="num">
                                      <p:cBhvr additive="base">
                                        <p:cTn id="8" dur="2000" fill="hold"/>
                                        <p:tgtEl>
                                          <p:spTgt spid="951"/>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6" presetClass="entr" presetSubtype="21" fill="hold" grpId="0" nodeType="afterEffect">
                                  <p:stCondLst>
                                    <p:cond delay="0"/>
                                  </p:stCondLst>
                                  <p:childTnLst>
                                    <p:set>
                                      <p:cBhvr>
                                        <p:cTn id="11" dur="1" fill="hold">
                                          <p:stCondLst>
                                            <p:cond delay="0"/>
                                          </p:stCondLst>
                                        </p:cTn>
                                        <p:tgtEl>
                                          <p:spTgt spid="955"/>
                                        </p:tgtEl>
                                        <p:attrNameLst>
                                          <p:attrName>style.visibility</p:attrName>
                                        </p:attrNameLst>
                                      </p:cBhvr>
                                      <p:to>
                                        <p:strVal val="visible"/>
                                      </p:to>
                                    </p:set>
                                    <p:animEffect transition="in" filter="barn(inVertical)">
                                      <p:cBhvr>
                                        <p:cTn id="12" dur="2000"/>
                                        <p:tgtEl>
                                          <p:spTgt spid="955"/>
                                        </p:tgtEl>
                                      </p:cBhvr>
                                    </p:animEffect>
                                  </p:childTnLst>
                                </p:cTn>
                              </p:par>
                            </p:childTnLst>
                          </p:cTn>
                        </p:par>
                        <p:par>
                          <p:cTn id="13" fill="hold">
                            <p:stCondLst>
                              <p:cond delay="4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2000"/>
                                        <p:tgtEl>
                                          <p:spTgt spid="5"/>
                                        </p:tgtEl>
                                      </p:cBhvr>
                                    </p:animEffect>
                                  </p:childTnLst>
                                </p:cTn>
                              </p:par>
                            </p:childTnLst>
                          </p:cTn>
                        </p:par>
                        <p:par>
                          <p:cTn id="17" fill="hold">
                            <p:stCondLst>
                              <p:cond delay="60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 grpId="0"/>
      <p:bldP spid="955"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Users\ah_farjam\Desktop\w.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V="1">
            <a:off x="-1" y="4014850"/>
            <a:ext cx="5162551" cy="2874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51" name="TextBox 950"/>
          <p:cNvSpPr txBox="1"/>
          <p:nvPr/>
        </p:nvSpPr>
        <p:spPr>
          <a:xfrm>
            <a:off x="4860972" y="381000"/>
            <a:ext cx="7059908" cy="923330"/>
          </a:xfrm>
          <a:prstGeom prst="rect">
            <a:avLst/>
          </a:prstGeom>
          <a:noFill/>
        </p:spPr>
        <p:txBody>
          <a:bodyPr wrap="square" rtlCol="1">
            <a:spAutoFit/>
          </a:bodyPr>
          <a:lstStyle/>
          <a:p>
            <a:pPr algn="r" rtl="1"/>
            <a:r>
              <a:rPr lang="fa-IR"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rPr>
              <a:t>معرفی کتابخانه های دیجیتال</a:t>
            </a:r>
            <a:endParaRPr lang="en-US"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endParaRPr>
          </a:p>
          <a:p>
            <a:endParaRPr lang="fa-IR" dirty="0"/>
          </a:p>
        </p:txBody>
      </p:sp>
      <p:sp>
        <p:nvSpPr>
          <p:cNvPr id="955" name="TextBox 954"/>
          <p:cNvSpPr txBox="1"/>
          <p:nvPr/>
        </p:nvSpPr>
        <p:spPr>
          <a:xfrm>
            <a:off x="163776" y="1708812"/>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37. </a:t>
            </a:r>
            <a:r>
              <a:rPr lang="fa-IR" sz="2000" dirty="0">
                <a:ln>
                  <a:solidFill>
                    <a:schemeClr val="tx2">
                      <a:lumMod val="50000"/>
                    </a:schemeClr>
                  </a:solidFill>
                </a:ln>
                <a:solidFill>
                  <a:schemeClr val="tx2">
                    <a:lumMod val="75000"/>
                  </a:schemeClr>
                </a:solidFill>
                <a:cs typeface="B Nazanin" panose="00000400000000000000" pitchFamily="2" charset="-78"/>
              </a:rPr>
              <a:t>کتابخانه مکتب الاسکندریه</a:t>
            </a:r>
            <a:endParaRPr lang="en-US" sz="2000" dirty="0">
              <a:ln>
                <a:solidFill>
                  <a:schemeClr val="tx2">
                    <a:lumMod val="50000"/>
                  </a:schemeClr>
                </a:solidFill>
              </a:ln>
              <a:solidFill>
                <a:schemeClr val="tx2">
                  <a:lumMod val="75000"/>
                </a:schemeClr>
              </a:solidFill>
              <a:cs typeface="B Nazanin" panose="00000400000000000000" pitchFamily="2" charset="-78"/>
            </a:endParaRPr>
          </a:p>
          <a:p>
            <a:pPr algn="r" rtl="1"/>
            <a:r>
              <a:rPr lang="en-US" sz="2000" u="sng" dirty="0">
                <a:latin typeface="Times New Roman" panose="02020603050405020304" pitchFamily="18" charset="0"/>
                <a:cs typeface="Times New Roman" panose="02020603050405020304" pitchFamily="18" charset="0"/>
                <a:hlinkClick r:id="rId6"/>
              </a:rPr>
              <a:t>http://www.bib-alex.com/falsafa.php</a:t>
            </a:r>
            <a:endParaRPr lang="en-US" sz="2000" dirty="0">
              <a:latin typeface="Times New Roman" panose="02020603050405020304" pitchFamily="18" charset="0"/>
              <a:cs typeface="Times New Roman" panose="02020603050405020304" pitchFamily="18" charset="0"/>
            </a:endParaRPr>
          </a:p>
          <a:p>
            <a:pPr lvl="0" algn="r" rtl="1"/>
            <a:endParaRPr lang="en-US" sz="2000" dirty="0"/>
          </a:p>
          <a:p>
            <a:pPr algn="ctr" rtl="1"/>
            <a:r>
              <a:rPr lang="fa-IR" dirty="0">
                <a:cs typeface="B Lotus" panose="00000400000000000000" pitchFamily="2" charset="-78"/>
              </a:rPr>
              <a:t>کتب فلسفی کتابخانه اسکندریه مصر ( عربی</a:t>
            </a:r>
            <a:r>
              <a:rPr lang="en-US" dirty="0">
                <a:cs typeface="B Lotus" panose="00000400000000000000" pitchFamily="2" charset="-78"/>
              </a:rPr>
              <a:t>(</a:t>
            </a:r>
          </a:p>
        </p:txBody>
      </p:sp>
      <p:sp>
        <p:nvSpPr>
          <p:cNvPr id="5" name="TextBox 4"/>
          <p:cNvSpPr txBox="1"/>
          <p:nvPr/>
        </p:nvSpPr>
        <p:spPr>
          <a:xfrm>
            <a:off x="163776" y="3198826"/>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38.  سایت </a:t>
            </a:r>
            <a:r>
              <a:rPr lang="fa-IR" sz="2000" dirty="0">
                <a:ln>
                  <a:solidFill>
                    <a:schemeClr val="tx2">
                      <a:lumMod val="50000"/>
                    </a:schemeClr>
                  </a:solidFill>
                </a:ln>
                <a:solidFill>
                  <a:schemeClr val="tx2">
                    <a:lumMod val="75000"/>
                  </a:schemeClr>
                </a:solidFill>
                <a:cs typeface="B Nazanin" panose="00000400000000000000" pitchFamily="2" charset="-78"/>
              </a:rPr>
              <a:t>بوکس استریم (عربی )</a:t>
            </a:r>
          </a:p>
          <a:p>
            <a:pPr algn="r" rtl="1"/>
            <a:r>
              <a:rPr lang="en-US" sz="2000" u="sng" dirty="0">
                <a:latin typeface="Times New Roman" panose="02020603050405020304" pitchFamily="18" charset="0"/>
                <a:cs typeface="Times New Roman" panose="02020603050405020304" pitchFamily="18" charset="0"/>
                <a:hlinkClick r:id="rId7"/>
              </a:rPr>
              <a:t>http://www.booksstream.com</a:t>
            </a:r>
            <a:r>
              <a:rPr lang="fa-IR" sz="2000" u="sng" dirty="0">
                <a:latin typeface="Times New Roman" panose="02020603050405020304" pitchFamily="18" charset="0"/>
                <a:cs typeface="Times New Roman" panose="02020603050405020304" pitchFamily="18" charset="0"/>
                <a:hlinkClick r:id="rId7"/>
              </a:rPr>
              <a:t>/</a:t>
            </a:r>
            <a:endParaRPr lang="en-US" sz="2000" dirty="0">
              <a:latin typeface="Times New Roman" panose="02020603050405020304" pitchFamily="18" charset="0"/>
              <a:cs typeface="Times New Roman" panose="02020603050405020304" pitchFamily="18" charset="0"/>
            </a:endParaRPr>
          </a:p>
          <a:p>
            <a:pPr lvl="0" algn="r" rtl="1"/>
            <a:endParaRPr lang="en-US" sz="2000" dirty="0" smtClean="0"/>
          </a:p>
          <a:p>
            <a:pPr algn="ctr" rtl="1"/>
            <a:r>
              <a:rPr lang="fa-IR" dirty="0">
                <a:cs typeface="B Lotus" panose="00000400000000000000" pitchFamily="2" charset="-78"/>
              </a:rPr>
              <a:t>سایتی جامع به زبان عربی مرجع تمامی نیاز های یک محقق </a:t>
            </a:r>
            <a:endParaRPr lang="en-US" dirty="0">
              <a:cs typeface="B Lotus" panose="00000400000000000000" pitchFamily="2" charset="-78"/>
            </a:endParaRPr>
          </a:p>
        </p:txBody>
      </p:sp>
      <p:sp>
        <p:nvSpPr>
          <p:cNvPr id="6" name="TextBox 5"/>
          <p:cNvSpPr txBox="1"/>
          <p:nvPr/>
        </p:nvSpPr>
        <p:spPr>
          <a:xfrm>
            <a:off x="163775" y="5027626"/>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39. </a:t>
            </a:r>
            <a:r>
              <a:rPr lang="fa-IR" sz="2000" dirty="0">
                <a:ln>
                  <a:solidFill>
                    <a:schemeClr val="tx2">
                      <a:lumMod val="50000"/>
                    </a:schemeClr>
                  </a:solidFill>
                </a:ln>
                <a:solidFill>
                  <a:schemeClr val="tx2">
                    <a:lumMod val="75000"/>
                  </a:schemeClr>
                </a:solidFill>
                <a:cs typeface="B Nazanin" panose="00000400000000000000" pitchFamily="2" charset="-78"/>
              </a:rPr>
              <a:t>سایت کتب بی دی اف</a:t>
            </a:r>
            <a:endParaRPr lang="en-US" sz="2000" dirty="0">
              <a:ln>
                <a:solidFill>
                  <a:schemeClr val="tx2">
                    <a:lumMod val="50000"/>
                  </a:schemeClr>
                </a:solidFill>
              </a:ln>
              <a:solidFill>
                <a:schemeClr val="tx2">
                  <a:lumMod val="75000"/>
                </a:schemeClr>
              </a:solidFill>
              <a:cs typeface="B Nazanin" panose="00000400000000000000" pitchFamily="2" charset="-78"/>
            </a:endParaRPr>
          </a:p>
          <a:p>
            <a:pPr algn="r" rtl="1"/>
            <a:r>
              <a:rPr lang="en-US" sz="2000" u="sng" dirty="0">
                <a:latin typeface="Times New Roman" panose="02020603050405020304" pitchFamily="18" charset="0"/>
                <a:cs typeface="Times New Roman" panose="02020603050405020304" pitchFamily="18" charset="0"/>
                <a:hlinkClick r:id="rId8"/>
              </a:rPr>
              <a:t>http://www.kutubpdf.org</a:t>
            </a:r>
            <a:r>
              <a:rPr lang="fa-IR" sz="2000" u="sng" dirty="0">
                <a:latin typeface="Times New Roman" panose="02020603050405020304" pitchFamily="18" charset="0"/>
                <a:cs typeface="Times New Roman" panose="02020603050405020304" pitchFamily="18" charset="0"/>
                <a:hlinkClick r:id="rId8"/>
              </a:rPr>
              <a:t>/</a:t>
            </a:r>
            <a:endParaRPr lang="en-US" sz="2000" dirty="0">
              <a:latin typeface="Times New Roman" panose="02020603050405020304" pitchFamily="18" charset="0"/>
              <a:cs typeface="Times New Roman" panose="02020603050405020304" pitchFamily="18" charset="0"/>
            </a:endParaRPr>
          </a:p>
          <a:p>
            <a:pPr lvl="0" algn="r" rtl="1"/>
            <a:endParaRPr lang="en-US" sz="2000" dirty="0" smtClean="0"/>
          </a:p>
          <a:p>
            <a:pPr algn="ctr" rtl="1"/>
            <a:r>
              <a:rPr lang="fa-IR" dirty="0">
                <a:cs typeface="B Lotus" panose="00000400000000000000" pitchFamily="2" charset="-78"/>
              </a:rPr>
              <a:t>سایتی مرجع با تمامی موضوعات به زبان عربی</a:t>
            </a:r>
            <a:endParaRPr lang="en-US" dirty="0">
              <a:cs typeface="B Lotus" panose="00000400000000000000" pitchFamily="2" charset="-78"/>
            </a:endParaRPr>
          </a:p>
        </p:txBody>
      </p:sp>
    </p:spTree>
    <p:custDataLst>
      <p:tags r:id="rId1"/>
    </p:custDataLst>
    <p:extLst>
      <p:ext uri="{BB962C8B-B14F-4D97-AF65-F5344CB8AC3E}">
        <p14:creationId xmlns:p14="http://schemas.microsoft.com/office/powerpoint/2010/main" val="1300276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51"/>
                                        </p:tgtEl>
                                        <p:attrNameLst>
                                          <p:attrName>style.visibility</p:attrName>
                                        </p:attrNameLst>
                                      </p:cBhvr>
                                      <p:to>
                                        <p:strVal val="visible"/>
                                      </p:to>
                                    </p:set>
                                    <p:anim calcmode="lin" valueType="num">
                                      <p:cBhvr additive="base">
                                        <p:cTn id="7" dur="2000" fill="hold"/>
                                        <p:tgtEl>
                                          <p:spTgt spid="951"/>
                                        </p:tgtEl>
                                        <p:attrNameLst>
                                          <p:attrName>ppt_x</p:attrName>
                                        </p:attrNameLst>
                                      </p:cBhvr>
                                      <p:tavLst>
                                        <p:tav tm="0">
                                          <p:val>
                                            <p:strVal val="#ppt_x"/>
                                          </p:val>
                                        </p:tav>
                                        <p:tav tm="100000">
                                          <p:val>
                                            <p:strVal val="#ppt_x"/>
                                          </p:val>
                                        </p:tav>
                                      </p:tavLst>
                                    </p:anim>
                                    <p:anim calcmode="lin" valueType="num">
                                      <p:cBhvr additive="base">
                                        <p:cTn id="8" dur="2000" fill="hold"/>
                                        <p:tgtEl>
                                          <p:spTgt spid="951"/>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6" presetClass="entr" presetSubtype="21" fill="hold" grpId="0" nodeType="afterEffect">
                                  <p:stCondLst>
                                    <p:cond delay="0"/>
                                  </p:stCondLst>
                                  <p:childTnLst>
                                    <p:set>
                                      <p:cBhvr>
                                        <p:cTn id="11" dur="1" fill="hold">
                                          <p:stCondLst>
                                            <p:cond delay="0"/>
                                          </p:stCondLst>
                                        </p:cTn>
                                        <p:tgtEl>
                                          <p:spTgt spid="955"/>
                                        </p:tgtEl>
                                        <p:attrNameLst>
                                          <p:attrName>style.visibility</p:attrName>
                                        </p:attrNameLst>
                                      </p:cBhvr>
                                      <p:to>
                                        <p:strVal val="visible"/>
                                      </p:to>
                                    </p:set>
                                    <p:animEffect transition="in" filter="barn(inVertical)">
                                      <p:cBhvr>
                                        <p:cTn id="12" dur="2000"/>
                                        <p:tgtEl>
                                          <p:spTgt spid="955"/>
                                        </p:tgtEl>
                                      </p:cBhvr>
                                    </p:animEffect>
                                  </p:childTnLst>
                                </p:cTn>
                              </p:par>
                            </p:childTnLst>
                          </p:cTn>
                        </p:par>
                        <p:par>
                          <p:cTn id="13" fill="hold">
                            <p:stCondLst>
                              <p:cond delay="4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2000"/>
                                        <p:tgtEl>
                                          <p:spTgt spid="5"/>
                                        </p:tgtEl>
                                      </p:cBhvr>
                                    </p:animEffect>
                                  </p:childTnLst>
                                </p:cTn>
                              </p:par>
                            </p:childTnLst>
                          </p:cTn>
                        </p:par>
                        <p:par>
                          <p:cTn id="17" fill="hold">
                            <p:stCondLst>
                              <p:cond delay="60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 grpId="0"/>
      <p:bldP spid="955"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Users\ah_farjam\Desktop\w.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V="1">
            <a:off x="-1" y="4014850"/>
            <a:ext cx="5162551" cy="2874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51" name="TextBox 950"/>
          <p:cNvSpPr txBox="1"/>
          <p:nvPr/>
        </p:nvSpPr>
        <p:spPr>
          <a:xfrm>
            <a:off x="4860972" y="381000"/>
            <a:ext cx="7059908" cy="923330"/>
          </a:xfrm>
          <a:prstGeom prst="rect">
            <a:avLst/>
          </a:prstGeom>
          <a:noFill/>
        </p:spPr>
        <p:txBody>
          <a:bodyPr wrap="square" rtlCol="1">
            <a:spAutoFit/>
          </a:bodyPr>
          <a:lstStyle/>
          <a:p>
            <a:pPr algn="r" rtl="1"/>
            <a:r>
              <a:rPr lang="fa-IR"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rPr>
              <a:t>معرفی کتابخانه های دیجیتال</a:t>
            </a:r>
            <a:endParaRPr lang="en-US"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endParaRPr>
          </a:p>
          <a:p>
            <a:endParaRPr lang="fa-IR" dirty="0"/>
          </a:p>
        </p:txBody>
      </p:sp>
      <p:sp>
        <p:nvSpPr>
          <p:cNvPr id="955" name="TextBox 954"/>
          <p:cNvSpPr txBox="1"/>
          <p:nvPr/>
        </p:nvSpPr>
        <p:spPr>
          <a:xfrm>
            <a:off x="163776" y="1708812"/>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40.  کتابخانه </a:t>
            </a:r>
            <a:r>
              <a:rPr lang="fa-IR" sz="2000" dirty="0">
                <a:ln>
                  <a:solidFill>
                    <a:schemeClr val="tx2">
                      <a:lumMod val="50000"/>
                    </a:schemeClr>
                  </a:solidFill>
                </a:ln>
                <a:solidFill>
                  <a:schemeClr val="tx2">
                    <a:lumMod val="75000"/>
                  </a:schemeClr>
                </a:solidFill>
                <a:cs typeface="B Nazanin" panose="00000400000000000000" pitchFamily="2" charset="-78"/>
              </a:rPr>
              <a:t>مرکز تعلیمات اسلامی واشنگتن برحسب ترتیب الفبایی کتابها</a:t>
            </a:r>
          </a:p>
          <a:p>
            <a:pPr algn="r" rtl="1"/>
            <a:r>
              <a:rPr lang="en-US" sz="2000" u="sng" dirty="0">
                <a:latin typeface="Times New Roman" panose="02020603050405020304" pitchFamily="18" charset="0"/>
                <a:cs typeface="Times New Roman" panose="02020603050405020304" pitchFamily="18" charset="0"/>
                <a:hlinkClick r:id="rId6"/>
              </a:rPr>
              <a:t>http://ketaab.iec-md.org/fehrest_kotob_alefbaaei_naame_ketaab.html</a:t>
            </a:r>
            <a:endParaRPr lang="en-US" sz="2000" dirty="0">
              <a:latin typeface="Times New Roman" panose="02020603050405020304" pitchFamily="18" charset="0"/>
              <a:cs typeface="Times New Roman" panose="02020603050405020304" pitchFamily="18" charset="0"/>
            </a:endParaRPr>
          </a:p>
          <a:p>
            <a:pPr lvl="0" algn="r" rtl="1"/>
            <a:endParaRPr lang="en-US" sz="2000" dirty="0"/>
          </a:p>
          <a:p>
            <a:pPr algn="ctr" rtl="1"/>
            <a:r>
              <a:rPr lang="fa-IR" dirty="0">
                <a:cs typeface="B Lotus" panose="00000400000000000000" pitchFamily="2" charset="-78"/>
              </a:rPr>
              <a:t>مرجعی کامل در موضوعات مختلف دینی</a:t>
            </a:r>
            <a:endParaRPr lang="en-US" dirty="0">
              <a:cs typeface="B Lotus" panose="00000400000000000000" pitchFamily="2" charset="-78"/>
            </a:endParaRPr>
          </a:p>
        </p:txBody>
      </p:sp>
      <p:sp>
        <p:nvSpPr>
          <p:cNvPr id="5" name="TextBox 4"/>
          <p:cNvSpPr txBox="1"/>
          <p:nvPr/>
        </p:nvSpPr>
        <p:spPr>
          <a:xfrm>
            <a:off x="163776" y="3253418"/>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41.  کتابخانه </a:t>
            </a:r>
            <a:r>
              <a:rPr lang="fa-IR" sz="2000" dirty="0">
                <a:ln>
                  <a:solidFill>
                    <a:schemeClr val="tx2">
                      <a:lumMod val="50000"/>
                    </a:schemeClr>
                  </a:solidFill>
                </a:ln>
                <a:solidFill>
                  <a:schemeClr val="tx2">
                    <a:lumMod val="75000"/>
                  </a:schemeClr>
                </a:solidFill>
                <a:cs typeface="B Nazanin" panose="00000400000000000000" pitchFamily="2" charset="-78"/>
              </a:rPr>
              <a:t>نهج البلاغه مرکز تعلیمات اسلامی واشنگتن</a:t>
            </a:r>
          </a:p>
          <a:p>
            <a:pPr algn="r" rtl="1"/>
            <a:r>
              <a:rPr lang="en-US" sz="2000" u="sng" dirty="0">
                <a:latin typeface="Times New Roman" panose="02020603050405020304" pitchFamily="18" charset="0"/>
                <a:cs typeface="Times New Roman" panose="02020603050405020304" pitchFamily="18" charset="0"/>
                <a:hlinkClick r:id="rId7"/>
              </a:rPr>
              <a:t>http://ketaab.iec-md.org/ketaabkhaaneh_nahjolbalagha.html</a:t>
            </a:r>
            <a:endParaRPr lang="en-US" sz="2000" dirty="0">
              <a:latin typeface="Times New Roman" panose="02020603050405020304" pitchFamily="18" charset="0"/>
              <a:cs typeface="Times New Roman" panose="02020603050405020304" pitchFamily="18" charset="0"/>
            </a:endParaRPr>
          </a:p>
          <a:p>
            <a:pPr lvl="0" algn="r" rtl="1"/>
            <a:endParaRPr lang="en-US" sz="2000" dirty="0" smtClean="0"/>
          </a:p>
          <a:p>
            <a:pPr algn="ctr" rtl="1"/>
            <a:r>
              <a:rPr lang="fa-IR" dirty="0">
                <a:cs typeface="B Lotus" panose="00000400000000000000" pitchFamily="2" charset="-78"/>
              </a:rPr>
              <a:t>مرجعی در زمینه کتاب نهج البلاغه</a:t>
            </a:r>
            <a:endParaRPr lang="en-US" dirty="0">
              <a:cs typeface="B Lotus" panose="00000400000000000000" pitchFamily="2" charset="-78"/>
            </a:endParaRPr>
          </a:p>
        </p:txBody>
      </p:sp>
      <p:sp>
        <p:nvSpPr>
          <p:cNvPr id="6" name="TextBox 5"/>
          <p:cNvSpPr txBox="1"/>
          <p:nvPr/>
        </p:nvSpPr>
        <p:spPr>
          <a:xfrm>
            <a:off x="163775" y="5027626"/>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42. کتابخانه </a:t>
            </a:r>
            <a:r>
              <a:rPr lang="fa-IR" sz="2000" dirty="0">
                <a:ln>
                  <a:solidFill>
                    <a:schemeClr val="tx2">
                      <a:lumMod val="50000"/>
                    </a:schemeClr>
                  </a:solidFill>
                </a:ln>
                <a:solidFill>
                  <a:schemeClr val="tx2">
                    <a:lumMod val="75000"/>
                  </a:schemeClr>
                </a:solidFill>
                <a:cs typeface="B Nazanin" panose="00000400000000000000" pitchFamily="2" charset="-78"/>
              </a:rPr>
              <a:t>مهدوی مرکز تعلیمات اسلامی واشنگتن</a:t>
            </a:r>
          </a:p>
          <a:p>
            <a:pPr algn="r" rtl="1"/>
            <a:r>
              <a:rPr lang="en-US" sz="2000" u="sng" dirty="0">
                <a:latin typeface="Times New Roman" panose="02020603050405020304" pitchFamily="18" charset="0"/>
                <a:cs typeface="Times New Roman" panose="02020603050405020304" pitchFamily="18" charset="0"/>
                <a:hlinkClick r:id="rId8"/>
              </a:rPr>
              <a:t>http://ketaab.iec-md.org/ketaabkhaaneh_mahdavi.html</a:t>
            </a:r>
            <a:endParaRPr lang="en-US" sz="2000" dirty="0">
              <a:latin typeface="Times New Roman" panose="02020603050405020304" pitchFamily="18" charset="0"/>
              <a:cs typeface="Times New Roman" panose="02020603050405020304" pitchFamily="18" charset="0"/>
            </a:endParaRPr>
          </a:p>
          <a:p>
            <a:pPr lvl="0" algn="r" rtl="1"/>
            <a:endParaRPr lang="en-US" sz="2000" dirty="0" smtClean="0"/>
          </a:p>
          <a:p>
            <a:pPr algn="ctr" rtl="1"/>
            <a:r>
              <a:rPr lang="fa-IR" dirty="0">
                <a:cs typeface="B Lotus" panose="00000400000000000000" pitchFamily="2" charset="-78"/>
              </a:rPr>
              <a:t>کتابخانه ایی در زمینه مهدویت</a:t>
            </a:r>
            <a:endParaRPr lang="en-US" dirty="0">
              <a:cs typeface="B Lotus" panose="00000400000000000000" pitchFamily="2" charset="-78"/>
            </a:endParaRPr>
          </a:p>
        </p:txBody>
      </p:sp>
    </p:spTree>
    <p:custDataLst>
      <p:tags r:id="rId1"/>
    </p:custDataLst>
    <p:extLst>
      <p:ext uri="{BB962C8B-B14F-4D97-AF65-F5344CB8AC3E}">
        <p14:creationId xmlns:p14="http://schemas.microsoft.com/office/powerpoint/2010/main" val="27886672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51"/>
                                        </p:tgtEl>
                                        <p:attrNameLst>
                                          <p:attrName>style.visibility</p:attrName>
                                        </p:attrNameLst>
                                      </p:cBhvr>
                                      <p:to>
                                        <p:strVal val="visible"/>
                                      </p:to>
                                    </p:set>
                                    <p:anim calcmode="lin" valueType="num">
                                      <p:cBhvr additive="base">
                                        <p:cTn id="7" dur="2000" fill="hold"/>
                                        <p:tgtEl>
                                          <p:spTgt spid="951"/>
                                        </p:tgtEl>
                                        <p:attrNameLst>
                                          <p:attrName>ppt_x</p:attrName>
                                        </p:attrNameLst>
                                      </p:cBhvr>
                                      <p:tavLst>
                                        <p:tav tm="0">
                                          <p:val>
                                            <p:strVal val="#ppt_x"/>
                                          </p:val>
                                        </p:tav>
                                        <p:tav tm="100000">
                                          <p:val>
                                            <p:strVal val="#ppt_x"/>
                                          </p:val>
                                        </p:tav>
                                      </p:tavLst>
                                    </p:anim>
                                    <p:anim calcmode="lin" valueType="num">
                                      <p:cBhvr additive="base">
                                        <p:cTn id="8" dur="2000" fill="hold"/>
                                        <p:tgtEl>
                                          <p:spTgt spid="951"/>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6" presetClass="entr" presetSubtype="21" fill="hold" grpId="0" nodeType="afterEffect">
                                  <p:stCondLst>
                                    <p:cond delay="0"/>
                                  </p:stCondLst>
                                  <p:childTnLst>
                                    <p:set>
                                      <p:cBhvr>
                                        <p:cTn id="11" dur="1" fill="hold">
                                          <p:stCondLst>
                                            <p:cond delay="0"/>
                                          </p:stCondLst>
                                        </p:cTn>
                                        <p:tgtEl>
                                          <p:spTgt spid="955"/>
                                        </p:tgtEl>
                                        <p:attrNameLst>
                                          <p:attrName>style.visibility</p:attrName>
                                        </p:attrNameLst>
                                      </p:cBhvr>
                                      <p:to>
                                        <p:strVal val="visible"/>
                                      </p:to>
                                    </p:set>
                                    <p:animEffect transition="in" filter="barn(inVertical)">
                                      <p:cBhvr>
                                        <p:cTn id="12" dur="2000"/>
                                        <p:tgtEl>
                                          <p:spTgt spid="955"/>
                                        </p:tgtEl>
                                      </p:cBhvr>
                                    </p:animEffect>
                                  </p:childTnLst>
                                </p:cTn>
                              </p:par>
                            </p:childTnLst>
                          </p:cTn>
                        </p:par>
                        <p:par>
                          <p:cTn id="13" fill="hold">
                            <p:stCondLst>
                              <p:cond delay="4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2000"/>
                                        <p:tgtEl>
                                          <p:spTgt spid="5"/>
                                        </p:tgtEl>
                                      </p:cBhvr>
                                    </p:animEffect>
                                  </p:childTnLst>
                                </p:cTn>
                              </p:par>
                            </p:childTnLst>
                          </p:cTn>
                        </p:par>
                        <p:par>
                          <p:cTn id="17" fill="hold">
                            <p:stCondLst>
                              <p:cond delay="60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 grpId="0"/>
      <p:bldP spid="955"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Users\ah_farjam\Desktop\w.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V="1">
            <a:off x="-1" y="4014850"/>
            <a:ext cx="5162551" cy="2874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51" name="TextBox 950"/>
          <p:cNvSpPr txBox="1"/>
          <p:nvPr/>
        </p:nvSpPr>
        <p:spPr>
          <a:xfrm>
            <a:off x="4860972" y="381000"/>
            <a:ext cx="7059908" cy="923330"/>
          </a:xfrm>
          <a:prstGeom prst="rect">
            <a:avLst/>
          </a:prstGeom>
          <a:noFill/>
        </p:spPr>
        <p:txBody>
          <a:bodyPr wrap="square" rtlCol="1">
            <a:spAutoFit/>
          </a:bodyPr>
          <a:lstStyle/>
          <a:p>
            <a:pPr algn="r" rtl="1"/>
            <a:r>
              <a:rPr lang="fa-IR"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rPr>
              <a:t>معرفی کتابخانه های دیجیتال</a:t>
            </a:r>
            <a:endParaRPr lang="en-US"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endParaRPr>
          </a:p>
          <a:p>
            <a:endParaRPr lang="fa-IR" dirty="0"/>
          </a:p>
        </p:txBody>
      </p:sp>
      <p:sp>
        <p:nvSpPr>
          <p:cNvPr id="955" name="TextBox 954"/>
          <p:cNvSpPr txBox="1"/>
          <p:nvPr/>
        </p:nvSpPr>
        <p:spPr>
          <a:xfrm>
            <a:off x="163776" y="1708812"/>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43. </a:t>
            </a:r>
            <a:r>
              <a:rPr lang="fa-IR" sz="2000" dirty="0">
                <a:ln>
                  <a:solidFill>
                    <a:schemeClr val="tx2">
                      <a:lumMod val="50000"/>
                    </a:schemeClr>
                  </a:solidFill>
                </a:ln>
                <a:solidFill>
                  <a:schemeClr val="tx2">
                    <a:lumMod val="75000"/>
                  </a:schemeClr>
                </a:solidFill>
                <a:cs typeface="B Nazanin" panose="00000400000000000000" pitchFamily="2" charset="-78"/>
              </a:rPr>
              <a:t>متون دروس حوزوی</a:t>
            </a:r>
          </a:p>
          <a:p>
            <a:pPr algn="r" rtl="1"/>
            <a:r>
              <a:rPr lang="en-US" sz="2000" u="sng" dirty="0">
                <a:latin typeface="Times New Roman" panose="02020603050405020304" pitchFamily="18" charset="0"/>
                <a:cs typeface="Times New Roman" panose="02020603050405020304" pitchFamily="18" charset="0"/>
                <a:hlinkClick r:id="rId6"/>
              </a:rPr>
              <a:t>http://sahebozaman.ir/hozeh/index.php?option=com_wrapper&amp;view=wrapper&amp;Itemid=308</a:t>
            </a:r>
            <a:endParaRPr lang="en-US" sz="2000" dirty="0">
              <a:latin typeface="Times New Roman" panose="02020603050405020304" pitchFamily="18" charset="0"/>
              <a:cs typeface="Times New Roman" panose="02020603050405020304" pitchFamily="18" charset="0"/>
            </a:endParaRPr>
          </a:p>
          <a:p>
            <a:pPr lvl="0" algn="r" rtl="1"/>
            <a:endParaRPr lang="en-US" sz="2000" dirty="0"/>
          </a:p>
          <a:p>
            <a:pPr algn="ctr" rtl="1"/>
            <a:r>
              <a:rPr lang="fa-IR" dirty="0">
                <a:cs typeface="B Lotus" panose="00000400000000000000" pitchFamily="2" charset="-78"/>
              </a:rPr>
              <a:t>مرجعی مناسب جهت دسترسی به کتب حوزوی</a:t>
            </a:r>
            <a:endParaRPr lang="en-US" dirty="0">
              <a:cs typeface="B Lotus" panose="00000400000000000000" pitchFamily="2" charset="-78"/>
            </a:endParaRPr>
          </a:p>
        </p:txBody>
      </p:sp>
      <p:sp>
        <p:nvSpPr>
          <p:cNvPr id="5" name="TextBox 4"/>
          <p:cNvSpPr txBox="1"/>
          <p:nvPr/>
        </p:nvSpPr>
        <p:spPr>
          <a:xfrm>
            <a:off x="163776" y="3198826"/>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44. </a:t>
            </a:r>
            <a:r>
              <a:rPr lang="fa-IR" sz="2000" dirty="0">
                <a:ln>
                  <a:solidFill>
                    <a:schemeClr val="tx2">
                      <a:lumMod val="50000"/>
                    </a:schemeClr>
                  </a:solidFill>
                </a:ln>
                <a:solidFill>
                  <a:schemeClr val="tx2">
                    <a:lumMod val="75000"/>
                  </a:schemeClr>
                </a:solidFill>
                <a:cs typeface="B Nazanin" panose="00000400000000000000" pitchFamily="2" charset="-78"/>
              </a:rPr>
              <a:t>شبکة الامامین الحسنین (ع)- کتب عربی</a:t>
            </a:r>
            <a:endParaRPr lang="en-US" sz="2000" dirty="0">
              <a:ln>
                <a:solidFill>
                  <a:schemeClr val="tx2">
                    <a:lumMod val="50000"/>
                  </a:schemeClr>
                </a:solidFill>
              </a:ln>
              <a:solidFill>
                <a:schemeClr val="tx2">
                  <a:lumMod val="75000"/>
                </a:schemeClr>
              </a:solidFill>
              <a:cs typeface="B Nazanin" panose="00000400000000000000" pitchFamily="2" charset="-78"/>
            </a:endParaRPr>
          </a:p>
          <a:p>
            <a:pPr algn="r" rtl="1"/>
            <a:r>
              <a:rPr lang="en-US" sz="2000" u="sng" dirty="0">
                <a:latin typeface="Times New Roman" panose="02020603050405020304" pitchFamily="18" charset="0"/>
                <a:cs typeface="Times New Roman" panose="02020603050405020304" pitchFamily="18" charset="0"/>
                <a:hlinkClick r:id="rId7"/>
              </a:rPr>
              <a:t>http://www.alhassanain.com/arabic/book.php</a:t>
            </a:r>
            <a:endParaRPr lang="en-US" sz="2000" dirty="0">
              <a:latin typeface="Times New Roman" panose="02020603050405020304" pitchFamily="18" charset="0"/>
              <a:cs typeface="Times New Roman" panose="02020603050405020304" pitchFamily="18" charset="0"/>
            </a:endParaRPr>
          </a:p>
          <a:p>
            <a:pPr lvl="0" algn="r" rtl="1"/>
            <a:endParaRPr lang="en-US" sz="2000" dirty="0" smtClean="0"/>
          </a:p>
          <a:p>
            <a:pPr algn="ctr" rtl="1"/>
            <a:r>
              <a:rPr lang="fa-IR" dirty="0">
                <a:cs typeface="B Lotus" panose="00000400000000000000" pitchFamily="2" charset="-78"/>
              </a:rPr>
              <a:t>مجموع کتب به زبان عربی</a:t>
            </a:r>
            <a:endParaRPr lang="en-US" dirty="0">
              <a:cs typeface="B Lotus" panose="00000400000000000000" pitchFamily="2" charset="-78"/>
            </a:endParaRPr>
          </a:p>
        </p:txBody>
      </p:sp>
      <p:sp>
        <p:nvSpPr>
          <p:cNvPr id="6" name="TextBox 5"/>
          <p:cNvSpPr txBox="1"/>
          <p:nvPr/>
        </p:nvSpPr>
        <p:spPr>
          <a:xfrm>
            <a:off x="163775" y="5027626"/>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45. </a:t>
            </a:r>
            <a:r>
              <a:rPr lang="fa-IR" sz="2000" dirty="0">
                <a:ln>
                  <a:solidFill>
                    <a:schemeClr val="tx2">
                      <a:lumMod val="50000"/>
                    </a:schemeClr>
                  </a:solidFill>
                </a:ln>
                <a:solidFill>
                  <a:schemeClr val="tx2">
                    <a:lumMod val="75000"/>
                  </a:schemeClr>
                </a:solidFill>
                <a:cs typeface="B Nazanin" panose="00000400000000000000" pitchFamily="2" charset="-78"/>
              </a:rPr>
              <a:t>شبکه الحسنین (ع) -کتب فارسی</a:t>
            </a:r>
            <a:endParaRPr lang="en-US" sz="2000" dirty="0">
              <a:ln>
                <a:solidFill>
                  <a:schemeClr val="tx2">
                    <a:lumMod val="50000"/>
                  </a:schemeClr>
                </a:solidFill>
              </a:ln>
              <a:solidFill>
                <a:schemeClr val="tx2">
                  <a:lumMod val="75000"/>
                </a:schemeClr>
              </a:solidFill>
              <a:cs typeface="B Nazanin" panose="00000400000000000000" pitchFamily="2" charset="-78"/>
            </a:endParaRPr>
          </a:p>
          <a:p>
            <a:pPr algn="r" rtl="1"/>
            <a:r>
              <a:rPr lang="en-US" sz="2000" u="sng" dirty="0">
                <a:latin typeface="Times New Roman" panose="02020603050405020304" pitchFamily="18" charset="0"/>
                <a:cs typeface="Times New Roman" panose="02020603050405020304" pitchFamily="18" charset="0"/>
                <a:hlinkClick r:id="rId8"/>
              </a:rPr>
              <a:t>http://www.alhassanain.com/persian/book.php</a:t>
            </a:r>
            <a:endParaRPr lang="en-US" sz="2000" dirty="0">
              <a:latin typeface="Times New Roman" panose="02020603050405020304" pitchFamily="18" charset="0"/>
              <a:cs typeface="Times New Roman" panose="02020603050405020304" pitchFamily="18" charset="0"/>
            </a:endParaRPr>
          </a:p>
          <a:p>
            <a:pPr lvl="0" algn="r" rtl="1"/>
            <a:endParaRPr lang="en-US" sz="2000" dirty="0" smtClean="0"/>
          </a:p>
          <a:p>
            <a:pPr algn="ctr" rtl="1"/>
            <a:r>
              <a:rPr lang="fa-IR" dirty="0">
                <a:cs typeface="B Lotus" panose="00000400000000000000" pitchFamily="2" charset="-78"/>
              </a:rPr>
              <a:t>مجموعه کتب به زبان فارسی</a:t>
            </a:r>
            <a:endParaRPr lang="en-US" dirty="0">
              <a:cs typeface="B Lotus" panose="00000400000000000000" pitchFamily="2" charset="-78"/>
            </a:endParaRPr>
          </a:p>
        </p:txBody>
      </p:sp>
    </p:spTree>
    <p:custDataLst>
      <p:tags r:id="rId1"/>
    </p:custDataLst>
    <p:extLst>
      <p:ext uri="{BB962C8B-B14F-4D97-AF65-F5344CB8AC3E}">
        <p14:creationId xmlns:p14="http://schemas.microsoft.com/office/powerpoint/2010/main" val="26723202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51"/>
                                        </p:tgtEl>
                                        <p:attrNameLst>
                                          <p:attrName>style.visibility</p:attrName>
                                        </p:attrNameLst>
                                      </p:cBhvr>
                                      <p:to>
                                        <p:strVal val="visible"/>
                                      </p:to>
                                    </p:set>
                                    <p:anim calcmode="lin" valueType="num">
                                      <p:cBhvr additive="base">
                                        <p:cTn id="7" dur="2000" fill="hold"/>
                                        <p:tgtEl>
                                          <p:spTgt spid="951"/>
                                        </p:tgtEl>
                                        <p:attrNameLst>
                                          <p:attrName>ppt_x</p:attrName>
                                        </p:attrNameLst>
                                      </p:cBhvr>
                                      <p:tavLst>
                                        <p:tav tm="0">
                                          <p:val>
                                            <p:strVal val="#ppt_x"/>
                                          </p:val>
                                        </p:tav>
                                        <p:tav tm="100000">
                                          <p:val>
                                            <p:strVal val="#ppt_x"/>
                                          </p:val>
                                        </p:tav>
                                      </p:tavLst>
                                    </p:anim>
                                    <p:anim calcmode="lin" valueType="num">
                                      <p:cBhvr additive="base">
                                        <p:cTn id="8" dur="2000" fill="hold"/>
                                        <p:tgtEl>
                                          <p:spTgt spid="951"/>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6" presetClass="entr" presetSubtype="21" fill="hold" grpId="0" nodeType="afterEffect">
                                  <p:stCondLst>
                                    <p:cond delay="0"/>
                                  </p:stCondLst>
                                  <p:childTnLst>
                                    <p:set>
                                      <p:cBhvr>
                                        <p:cTn id="11" dur="1" fill="hold">
                                          <p:stCondLst>
                                            <p:cond delay="0"/>
                                          </p:stCondLst>
                                        </p:cTn>
                                        <p:tgtEl>
                                          <p:spTgt spid="955"/>
                                        </p:tgtEl>
                                        <p:attrNameLst>
                                          <p:attrName>style.visibility</p:attrName>
                                        </p:attrNameLst>
                                      </p:cBhvr>
                                      <p:to>
                                        <p:strVal val="visible"/>
                                      </p:to>
                                    </p:set>
                                    <p:animEffect transition="in" filter="barn(inVertical)">
                                      <p:cBhvr>
                                        <p:cTn id="12" dur="2000"/>
                                        <p:tgtEl>
                                          <p:spTgt spid="955"/>
                                        </p:tgtEl>
                                      </p:cBhvr>
                                    </p:animEffect>
                                  </p:childTnLst>
                                </p:cTn>
                              </p:par>
                            </p:childTnLst>
                          </p:cTn>
                        </p:par>
                        <p:par>
                          <p:cTn id="13" fill="hold">
                            <p:stCondLst>
                              <p:cond delay="4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2000"/>
                                        <p:tgtEl>
                                          <p:spTgt spid="5"/>
                                        </p:tgtEl>
                                      </p:cBhvr>
                                    </p:animEffect>
                                  </p:childTnLst>
                                </p:cTn>
                              </p:par>
                            </p:childTnLst>
                          </p:cTn>
                        </p:par>
                        <p:par>
                          <p:cTn id="17" fill="hold">
                            <p:stCondLst>
                              <p:cond delay="60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 grpId="0"/>
      <p:bldP spid="955"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Users\ah_farjam\Desktop\w.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V="1">
            <a:off x="-1" y="4014850"/>
            <a:ext cx="5162551" cy="2874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51" name="TextBox 950"/>
          <p:cNvSpPr txBox="1"/>
          <p:nvPr/>
        </p:nvSpPr>
        <p:spPr>
          <a:xfrm>
            <a:off x="4860972" y="381000"/>
            <a:ext cx="7059908" cy="923330"/>
          </a:xfrm>
          <a:prstGeom prst="rect">
            <a:avLst/>
          </a:prstGeom>
          <a:noFill/>
        </p:spPr>
        <p:txBody>
          <a:bodyPr wrap="square" rtlCol="1">
            <a:spAutoFit/>
          </a:bodyPr>
          <a:lstStyle/>
          <a:p>
            <a:pPr algn="r" rtl="1"/>
            <a:r>
              <a:rPr lang="fa-IR"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rPr>
              <a:t>معرفی کتابخانه های دیجیتال</a:t>
            </a:r>
            <a:endParaRPr lang="en-US"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endParaRPr>
          </a:p>
          <a:p>
            <a:endParaRPr lang="fa-IR" dirty="0"/>
          </a:p>
        </p:txBody>
      </p:sp>
      <p:sp>
        <p:nvSpPr>
          <p:cNvPr id="955" name="TextBox 954"/>
          <p:cNvSpPr txBox="1"/>
          <p:nvPr/>
        </p:nvSpPr>
        <p:spPr>
          <a:xfrm>
            <a:off x="163776" y="1708812"/>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46.  المکتبة </a:t>
            </a:r>
            <a:r>
              <a:rPr lang="fa-IR" sz="2000" dirty="0">
                <a:ln>
                  <a:solidFill>
                    <a:schemeClr val="tx2">
                      <a:lumMod val="50000"/>
                    </a:schemeClr>
                  </a:solidFill>
                </a:ln>
                <a:solidFill>
                  <a:schemeClr val="tx2">
                    <a:lumMod val="75000"/>
                  </a:schemeClr>
                </a:solidFill>
                <a:cs typeface="B Nazanin" panose="00000400000000000000" pitchFamily="2" charset="-78"/>
              </a:rPr>
              <a:t>التخصصیة للرد على الوهابیة</a:t>
            </a:r>
            <a:endParaRPr lang="en-US" sz="2000" dirty="0">
              <a:ln>
                <a:solidFill>
                  <a:schemeClr val="tx2">
                    <a:lumMod val="50000"/>
                  </a:schemeClr>
                </a:solidFill>
              </a:ln>
              <a:solidFill>
                <a:schemeClr val="tx2">
                  <a:lumMod val="75000"/>
                </a:schemeClr>
              </a:solidFill>
              <a:cs typeface="B Nazanin" panose="00000400000000000000" pitchFamily="2" charset="-78"/>
            </a:endParaRPr>
          </a:p>
          <a:p>
            <a:pPr algn="r" rtl="1"/>
            <a:r>
              <a:rPr lang="en-US" sz="2000" u="sng" dirty="0">
                <a:latin typeface="Times New Roman" panose="02020603050405020304" pitchFamily="18" charset="0"/>
                <a:cs typeface="Times New Roman" panose="02020603050405020304" pitchFamily="18" charset="0"/>
                <a:hlinkClick r:id="rId6"/>
              </a:rPr>
              <a:t>http://islam-books.blogsky.com</a:t>
            </a:r>
            <a:r>
              <a:rPr lang="fa-IR" sz="2000" u="sng" dirty="0">
                <a:latin typeface="Times New Roman" panose="02020603050405020304" pitchFamily="18" charset="0"/>
                <a:cs typeface="Times New Roman" panose="02020603050405020304" pitchFamily="18" charset="0"/>
                <a:hlinkClick r:id="rId6"/>
              </a:rPr>
              <a:t>/</a:t>
            </a:r>
            <a:endParaRPr lang="en-US" sz="2000" dirty="0">
              <a:latin typeface="Times New Roman" panose="02020603050405020304" pitchFamily="18" charset="0"/>
              <a:cs typeface="Times New Roman" panose="02020603050405020304" pitchFamily="18" charset="0"/>
            </a:endParaRPr>
          </a:p>
          <a:p>
            <a:pPr lvl="0" algn="r" rtl="1"/>
            <a:endParaRPr lang="en-US" sz="2000" dirty="0"/>
          </a:p>
          <a:p>
            <a:pPr algn="ctr" rtl="1"/>
            <a:r>
              <a:rPr lang="fa-IR" dirty="0">
                <a:cs typeface="B Lotus" panose="00000400000000000000" pitchFamily="2" charset="-78"/>
              </a:rPr>
              <a:t>سایتی به زبان عربی دارای مرجع کتب در زمینه رد وهابیت</a:t>
            </a:r>
            <a:endParaRPr lang="en-US" dirty="0">
              <a:cs typeface="B Lotus" panose="00000400000000000000" pitchFamily="2" charset="-78"/>
            </a:endParaRPr>
          </a:p>
        </p:txBody>
      </p:sp>
      <p:sp>
        <p:nvSpPr>
          <p:cNvPr id="6" name="TextBox 5"/>
          <p:cNvSpPr txBox="1"/>
          <p:nvPr/>
        </p:nvSpPr>
        <p:spPr>
          <a:xfrm>
            <a:off x="163775" y="5027626"/>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48.  شیعه </a:t>
            </a:r>
            <a:r>
              <a:rPr lang="fa-IR" sz="2000" dirty="0">
                <a:ln>
                  <a:solidFill>
                    <a:schemeClr val="tx2">
                      <a:lumMod val="50000"/>
                    </a:schemeClr>
                  </a:solidFill>
                </a:ln>
                <a:solidFill>
                  <a:schemeClr val="tx2">
                    <a:lumMod val="75000"/>
                  </a:schemeClr>
                </a:solidFill>
                <a:cs typeface="B Nazanin" panose="00000400000000000000" pitchFamily="2" charset="-78"/>
              </a:rPr>
              <a:t>بوک</a:t>
            </a:r>
            <a:endParaRPr lang="en-US" sz="2000" dirty="0">
              <a:ln>
                <a:solidFill>
                  <a:schemeClr val="tx2">
                    <a:lumMod val="50000"/>
                  </a:schemeClr>
                </a:solidFill>
              </a:ln>
              <a:solidFill>
                <a:schemeClr val="tx2">
                  <a:lumMod val="75000"/>
                </a:schemeClr>
              </a:solidFill>
              <a:cs typeface="B Nazanin" panose="00000400000000000000" pitchFamily="2" charset="-78"/>
            </a:endParaRPr>
          </a:p>
          <a:p>
            <a:pPr algn="r" rtl="1"/>
            <a:r>
              <a:rPr lang="en-US" sz="2000" u="sng" dirty="0">
                <a:latin typeface="Times New Roman" panose="02020603050405020304" pitchFamily="18" charset="0"/>
                <a:cs typeface="Times New Roman" panose="02020603050405020304" pitchFamily="18" charset="0"/>
                <a:hlinkClick r:id="rId7"/>
              </a:rPr>
              <a:t>http://shiabooks.net</a:t>
            </a:r>
            <a:r>
              <a:rPr lang="fa-IR" sz="2000" u="sng" dirty="0">
                <a:latin typeface="Times New Roman" panose="02020603050405020304" pitchFamily="18" charset="0"/>
                <a:cs typeface="Times New Roman" panose="02020603050405020304" pitchFamily="18" charset="0"/>
                <a:hlinkClick r:id="rId7"/>
              </a:rPr>
              <a:t>/</a:t>
            </a:r>
            <a:endParaRPr lang="en-US" sz="2000" dirty="0">
              <a:latin typeface="Times New Roman" panose="02020603050405020304" pitchFamily="18" charset="0"/>
              <a:cs typeface="Times New Roman" panose="02020603050405020304" pitchFamily="18" charset="0"/>
            </a:endParaRPr>
          </a:p>
          <a:p>
            <a:pPr lvl="0" algn="r" rtl="1"/>
            <a:endParaRPr lang="en-US" sz="2000" dirty="0" smtClean="0"/>
          </a:p>
          <a:p>
            <a:pPr algn="ctr" rtl="1"/>
            <a:r>
              <a:rPr lang="fa-IR" dirty="0">
                <a:cs typeface="B Lotus" panose="00000400000000000000" pitchFamily="2" charset="-78"/>
              </a:rPr>
              <a:t>سایتی مرجع به زبان عربی در زمینه کتب شیعی</a:t>
            </a:r>
            <a:endParaRPr lang="en-US" dirty="0">
              <a:cs typeface="B Lotus" panose="00000400000000000000" pitchFamily="2" charset="-78"/>
            </a:endParaRPr>
          </a:p>
        </p:txBody>
      </p:sp>
      <p:sp>
        <p:nvSpPr>
          <p:cNvPr id="7" name="TextBox 6"/>
          <p:cNvSpPr txBox="1"/>
          <p:nvPr/>
        </p:nvSpPr>
        <p:spPr>
          <a:xfrm>
            <a:off x="232869" y="3368519"/>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43. </a:t>
            </a:r>
            <a:r>
              <a:rPr lang="fa-IR" sz="2000" dirty="0">
                <a:ln>
                  <a:solidFill>
                    <a:schemeClr val="tx2">
                      <a:lumMod val="50000"/>
                    </a:schemeClr>
                  </a:solidFill>
                </a:ln>
                <a:solidFill>
                  <a:schemeClr val="tx2">
                    <a:lumMod val="75000"/>
                  </a:schemeClr>
                </a:solidFill>
                <a:cs typeface="B Nazanin" panose="00000400000000000000" pitchFamily="2" charset="-78"/>
              </a:rPr>
              <a:t>کتابخانه مکتبه النرجس</a:t>
            </a:r>
          </a:p>
          <a:p>
            <a:pPr algn="r" rtl="1"/>
            <a:r>
              <a:rPr lang="en-US" sz="2000" u="sng" dirty="0">
                <a:latin typeface="Times New Roman" panose="02020603050405020304" pitchFamily="18" charset="0"/>
                <a:cs typeface="Times New Roman" panose="02020603050405020304" pitchFamily="18" charset="0"/>
                <a:hlinkClick r:id="rId8"/>
              </a:rPr>
              <a:t>http://www.narjes-library.com</a:t>
            </a:r>
            <a:r>
              <a:rPr lang="fa-IR" sz="2000" u="sng" dirty="0">
                <a:latin typeface="Times New Roman" panose="02020603050405020304" pitchFamily="18" charset="0"/>
                <a:cs typeface="Times New Roman" panose="02020603050405020304" pitchFamily="18" charset="0"/>
                <a:hlinkClick r:id="rId8"/>
              </a:rPr>
              <a:t>/</a:t>
            </a:r>
            <a:endParaRPr lang="en-US" sz="2000" dirty="0">
              <a:latin typeface="Times New Roman" panose="02020603050405020304" pitchFamily="18" charset="0"/>
              <a:cs typeface="Times New Roman" panose="02020603050405020304" pitchFamily="18" charset="0"/>
            </a:endParaRPr>
          </a:p>
          <a:p>
            <a:pPr lvl="0" algn="r" rtl="1"/>
            <a:endParaRPr lang="en-US" sz="2000" dirty="0" smtClean="0"/>
          </a:p>
          <a:p>
            <a:pPr algn="ctr" rtl="1"/>
            <a:r>
              <a:rPr lang="fa-IR" dirty="0">
                <a:cs typeface="B Lotus" panose="00000400000000000000" pitchFamily="2" charset="-78"/>
              </a:rPr>
              <a:t>کتابخانه ایی به زبان عربی دارای کتب با موضوعات مختلف</a:t>
            </a:r>
            <a:endParaRPr lang="en-US" dirty="0">
              <a:cs typeface="B Lotus" panose="00000400000000000000" pitchFamily="2" charset="-78"/>
            </a:endParaRPr>
          </a:p>
        </p:txBody>
      </p:sp>
    </p:spTree>
    <p:custDataLst>
      <p:tags r:id="rId1"/>
    </p:custDataLst>
    <p:extLst>
      <p:ext uri="{BB962C8B-B14F-4D97-AF65-F5344CB8AC3E}">
        <p14:creationId xmlns:p14="http://schemas.microsoft.com/office/powerpoint/2010/main" val="4236260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51"/>
                                        </p:tgtEl>
                                        <p:attrNameLst>
                                          <p:attrName>style.visibility</p:attrName>
                                        </p:attrNameLst>
                                      </p:cBhvr>
                                      <p:to>
                                        <p:strVal val="visible"/>
                                      </p:to>
                                    </p:set>
                                    <p:anim calcmode="lin" valueType="num">
                                      <p:cBhvr additive="base">
                                        <p:cTn id="7" dur="2000" fill="hold"/>
                                        <p:tgtEl>
                                          <p:spTgt spid="951"/>
                                        </p:tgtEl>
                                        <p:attrNameLst>
                                          <p:attrName>ppt_x</p:attrName>
                                        </p:attrNameLst>
                                      </p:cBhvr>
                                      <p:tavLst>
                                        <p:tav tm="0">
                                          <p:val>
                                            <p:strVal val="#ppt_x"/>
                                          </p:val>
                                        </p:tav>
                                        <p:tav tm="100000">
                                          <p:val>
                                            <p:strVal val="#ppt_x"/>
                                          </p:val>
                                        </p:tav>
                                      </p:tavLst>
                                    </p:anim>
                                    <p:anim calcmode="lin" valueType="num">
                                      <p:cBhvr additive="base">
                                        <p:cTn id="8" dur="2000" fill="hold"/>
                                        <p:tgtEl>
                                          <p:spTgt spid="951"/>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6" presetClass="entr" presetSubtype="21" fill="hold" grpId="0" nodeType="afterEffect">
                                  <p:stCondLst>
                                    <p:cond delay="0"/>
                                  </p:stCondLst>
                                  <p:childTnLst>
                                    <p:set>
                                      <p:cBhvr>
                                        <p:cTn id="11" dur="1" fill="hold">
                                          <p:stCondLst>
                                            <p:cond delay="0"/>
                                          </p:stCondLst>
                                        </p:cTn>
                                        <p:tgtEl>
                                          <p:spTgt spid="955"/>
                                        </p:tgtEl>
                                        <p:attrNameLst>
                                          <p:attrName>style.visibility</p:attrName>
                                        </p:attrNameLst>
                                      </p:cBhvr>
                                      <p:to>
                                        <p:strVal val="visible"/>
                                      </p:to>
                                    </p:set>
                                    <p:animEffect transition="in" filter="barn(inVertical)">
                                      <p:cBhvr>
                                        <p:cTn id="12" dur="2000"/>
                                        <p:tgtEl>
                                          <p:spTgt spid="955"/>
                                        </p:tgtEl>
                                      </p:cBhvr>
                                    </p:animEffect>
                                  </p:childTnLst>
                                </p:cTn>
                              </p:par>
                            </p:childTnLst>
                          </p:cTn>
                        </p:par>
                        <p:par>
                          <p:cTn id="13" fill="hold">
                            <p:stCondLst>
                              <p:cond delay="4000"/>
                            </p:stCondLst>
                            <p:childTnLst>
                              <p:par>
                                <p:cTn id="14" presetID="16" presetClass="entr" presetSubtype="2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2000"/>
                                        <p:tgtEl>
                                          <p:spTgt spid="6"/>
                                        </p:tgtEl>
                                      </p:cBhvr>
                                    </p:animEffect>
                                  </p:childTnLst>
                                </p:cTn>
                              </p:par>
                            </p:childTnLst>
                          </p:cTn>
                        </p:par>
                        <p:par>
                          <p:cTn id="17" fill="hold">
                            <p:stCondLst>
                              <p:cond delay="6000"/>
                            </p:stCondLst>
                            <p:childTnLst>
                              <p:par>
                                <p:cTn id="18" presetID="16" presetClass="entr" presetSubtype="2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 grpId="0"/>
      <p:bldP spid="95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Users\ah_farjam\Desktop\w.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V="1">
            <a:off x="-1" y="4014850"/>
            <a:ext cx="5162551" cy="2874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51" name="TextBox 950"/>
          <p:cNvSpPr txBox="1"/>
          <p:nvPr/>
        </p:nvSpPr>
        <p:spPr>
          <a:xfrm>
            <a:off x="4860972" y="381000"/>
            <a:ext cx="7059908" cy="923330"/>
          </a:xfrm>
          <a:prstGeom prst="rect">
            <a:avLst/>
          </a:prstGeom>
          <a:noFill/>
        </p:spPr>
        <p:txBody>
          <a:bodyPr wrap="square" rtlCol="1">
            <a:spAutoFit/>
          </a:bodyPr>
          <a:lstStyle/>
          <a:p>
            <a:pPr algn="r" rtl="1"/>
            <a:r>
              <a:rPr lang="fa-IR"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rPr>
              <a:t>معرفی کتابخانه های دیجیتال</a:t>
            </a:r>
            <a:endParaRPr lang="en-US"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endParaRPr>
          </a:p>
          <a:p>
            <a:endParaRPr lang="fa-IR" dirty="0"/>
          </a:p>
        </p:txBody>
      </p:sp>
      <p:sp>
        <p:nvSpPr>
          <p:cNvPr id="955" name="TextBox 954"/>
          <p:cNvSpPr txBox="1"/>
          <p:nvPr/>
        </p:nvSpPr>
        <p:spPr>
          <a:xfrm>
            <a:off x="163776" y="1708812"/>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49.  کتابخانه </a:t>
            </a:r>
            <a:r>
              <a:rPr lang="fa-IR" sz="2000" dirty="0">
                <a:ln>
                  <a:solidFill>
                    <a:schemeClr val="tx2">
                      <a:lumMod val="50000"/>
                    </a:schemeClr>
                  </a:solidFill>
                </a:ln>
                <a:solidFill>
                  <a:schemeClr val="tx2">
                    <a:lumMod val="75000"/>
                  </a:schemeClr>
                </a:solidFill>
                <a:cs typeface="B Nazanin" panose="00000400000000000000" pitchFamily="2" charset="-78"/>
              </a:rPr>
              <a:t>اسلامی رافد</a:t>
            </a:r>
            <a:endParaRPr lang="en-US" sz="2000" dirty="0">
              <a:ln>
                <a:solidFill>
                  <a:schemeClr val="tx2">
                    <a:lumMod val="50000"/>
                  </a:schemeClr>
                </a:solidFill>
              </a:ln>
              <a:solidFill>
                <a:schemeClr val="tx2">
                  <a:lumMod val="75000"/>
                </a:schemeClr>
              </a:solidFill>
              <a:cs typeface="B Nazanin" panose="00000400000000000000" pitchFamily="2" charset="-78"/>
            </a:endParaRPr>
          </a:p>
          <a:p>
            <a:pPr algn="r" rtl="1"/>
            <a:r>
              <a:rPr lang="en-US" sz="2000" u="sng" dirty="0">
                <a:latin typeface="Times New Roman" panose="02020603050405020304" pitchFamily="18" charset="0"/>
                <a:cs typeface="Times New Roman" panose="02020603050405020304" pitchFamily="18" charset="0"/>
                <a:hlinkClick r:id="rId6"/>
              </a:rPr>
              <a:t>http://books.rafed.net/view.php?type=c_blist</a:t>
            </a:r>
            <a:endParaRPr lang="en-US" sz="2000" dirty="0">
              <a:latin typeface="Times New Roman" panose="02020603050405020304" pitchFamily="18" charset="0"/>
              <a:cs typeface="Times New Roman" panose="02020603050405020304" pitchFamily="18" charset="0"/>
            </a:endParaRPr>
          </a:p>
          <a:p>
            <a:pPr lvl="0" algn="r" rtl="1"/>
            <a:endParaRPr lang="en-US" sz="2000" dirty="0"/>
          </a:p>
          <a:p>
            <a:pPr algn="ctr" rtl="1"/>
            <a:r>
              <a:rPr lang="fa-IR" dirty="0">
                <a:cs typeface="B Lotus" panose="00000400000000000000" pitchFamily="2" charset="-78"/>
              </a:rPr>
              <a:t>سایتی مرجع به زبان عربی در تمامی موضوعات اسلامی</a:t>
            </a:r>
            <a:endParaRPr lang="en-US" dirty="0">
              <a:cs typeface="B Lotus" panose="00000400000000000000" pitchFamily="2" charset="-78"/>
            </a:endParaRPr>
          </a:p>
        </p:txBody>
      </p:sp>
      <p:sp>
        <p:nvSpPr>
          <p:cNvPr id="5" name="TextBox 4"/>
          <p:cNvSpPr txBox="1"/>
          <p:nvPr/>
        </p:nvSpPr>
        <p:spPr>
          <a:xfrm>
            <a:off x="163776" y="3198826"/>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50.  کتابخانه </a:t>
            </a:r>
            <a:r>
              <a:rPr lang="fa-IR" sz="2000" dirty="0">
                <a:ln>
                  <a:solidFill>
                    <a:schemeClr val="tx2">
                      <a:lumMod val="50000"/>
                    </a:schemeClr>
                  </a:solidFill>
                </a:ln>
                <a:solidFill>
                  <a:schemeClr val="tx2">
                    <a:lumMod val="75000"/>
                  </a:schemeClr>
                </a:solidFill>
                <a:cs typeface="B Nazanin" panose="00000400000000000000" pitchFamily="2" charset="-78"/>
              </a:rPr>
              <a:t>الکترونیکی شیعه</a:t>
            </a:r>
          </a:p>
          <a:p>
            <a:pPr algn="r" rtl="1"/>
            <a:r>
              <a:rPr lang="en-US" sz="2000" u="sng" dirty="0">
                <a:latin typeface="Times New Roman" panose="02020603050405020304" pitchFamily="18" charset="0"/>
                <a:cs typeface="Times New Roman" panose="02020603050405020304" pitchFamily="18" charset="0"/>
                <a:hlinkClick r:id="rId7"/>
              </a:rPr>
              <a:t>http://www.ebookshia.com</a:t>
            </a:r>
            <a:r>
              <a:rPr lang="fa-IR" sz="2000" u="sng" dirty="0">
                <a:latin typeface="Times New Roman" panose="02020603050405020304" pitchFamily="18" charset="0"/>
                <a:cs typeface="Times New Roman" panose="02020603050405020304" pitchFamily="18" charset="0"/>
                <a:hlinkClick r:id="rId7"/>
              </a:rPr>
              <a:t>/</a:t>
            </a:r>
            <a:endParaRPr lang="en-US" sz="2000" dirty="0">
              <a:latin typeface="Times New Roman" panose="02020603050405020304" pitchFamily="18" charset="0"/>
              <a:cs typeface="Times New Roman" panose="02020603050405020304" pitchFamily="18" charset="0"/>
            </a:endParaRPr>
          </a:p>
          <a:p>
            <a:pPr lvl="0" algn="r" rtl="1"/>
            <a:endParaRPr lang="en-US" sz="2000" dirty="0" smtClean="0"/>
          </a:p>
          <a:p>
            <a:pPr algn="ctr" rtl="1"/>
            <a:r>
              <a:rPr lang="fa-IR" dirty="0">
                <a:cs typeface="B Lotus" panose="00000400000000000000" pitchFamily="2" charset="-78"/>
              </a:rPr>
              <a:t>این سایت شامل تمام کتب مرجع شیعی می باشد.</a:t>
            </a:r>
            <a:endParaRPr lang="en-US" dirty="0">
              <a:cs typeface="B Lotus" panose="00000400000000000000" pitchFamily="2" charset="-78"/>
            </a:endParaRPr>
          </a:p>
        </p:txBody>
      </p:sp>
      <p:sp>
        <p:nvSpPr>
          <p:cNvPr id="6" name="TextBox 5"/>
          <p:cNvSpPr txBox="1"/>
          <p:nvPr/>
        </p:nvSpPr>
        <p:spPr>
          <a:xfrm>
            <a:off x="163775" y="5027626"/>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51. </a:t>
            </a:r>
            <a:r>
              <a:rPr lang="fa-IR" sz="2000" dirty="0">
                <a:ln>
                  <a:solidFill>
                    <a:schemeClr val="tx2">
                      <a:lumMod val="50000"/>
                    </a:schemeClr>
                  </a:solidFill>
                </a:ln>
                <a:solidFill>
                  <a:schemeClr val="tx2">
                    <a:lumMod val="75000"/>
                  </a:schemeClr>
                </a:solidFill>
                <a:cs typeface="B Nazanin" panose="00000400000000000000" pitchFamily="2" charset="-78"/>
              </a:rPr>
              <a:t>کتابخانه مدرسه فقاهت</a:t>
            </a:r>
            <a:endParaRPr lang="en-US" sz="2000" dirty="0">
              <a:ln>
                <a:solidFill>
                  <a:schemeClr val="tx2">
                    <a:lumMod val="50000"/>
                  </a:schemeClr>
                </a:solidFill>
              </a:ln>
              <a:solidFill>
                <a:schemeClr val="tx2">
                  <a:lumMod val="75000"/>
                </a:schemeClr>
              </a:solidFill>
              <a:cs typeface="B Nazanin" panose="00000400000000000000" pitchFamily="2" charset="-78"/>
            </a:endParaRPr>
          </a:p>
          <a:p>
            <a:pPr algn="r" rtl="1"/>
            <a:r>
              <a:rPr lang="en-US" sz="2000" u="sng" dirty="0">
                <a:latin typeface="Times New Roman" panose="02020603050405020304" pitchFamily="18" charset="0"/>
                <a:cs typeface="Times New Roman" panose="02020603050405020304" pitchFamily="18" charset="0"/>
                <a:hlinkClick r:id="rId8"/>
              </a:rPr>
              <a:t>http://lib.eshia.ir</a:t>
            </a:r>
            <a:endParaRPr lang="en-US" sz="2000" dirty="0">
              <a:latin typeface="Times New Roman" panose="02020603050405020304" pitchFamily="18" charset="0"/>
              <a:cs typeface="Times New Roman" panose="02020603050405020304" pitchFamily="18" charset="0"/>
            </a:endParaRPr>
          </a:p>
          <a:p>
            <a:pPr lvl="0" algn="r" rtl="1"/>
            <a:endParaRPr lang="en-US" sz="2000" dirty="0" smtClean="0"/>
          </a:p>
          <a:p>
            <a:pPr algn="ctr" rtl="1"/>
            <a:r>
              <a:rPr lang="fa-IR" dirty="0">
                <a:cs typeface="B Lotus" panose="00000400000000000000" pitchFamily="2" charset="-78"/>
              </a:rPr>
              <a:t>دارای بیش از 13 هزار جلد کتب در زمینه های دینی و مذهبی</a:t>
            </a:r>
            <a:endParaRPr lang="en-US" dirty="0">
              <a:cs typeface="B Lotus" panose="00000400000000000000" pitchFamily="2" charset="-78"/>
            </a:endParaRPr>
          </a:p>
        </p:txBody>
      </p:sp>
    </p:spTree>
    <p:custDataLst>
      <p:tags r:id="rId1"/>
    </p:custDataLst>
    <p:extLst>
      <p:ext uri="{BB962C8B-B14F-4D97-AF65-F5344CB8AC3E}">
        <p14:creationId xmlns:p14="http://schemas.microsoft.com/office/powerpoint/2010/main" val="20154139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51"/>
                                        </p:tgtEl>
                                        <p:attrNameLst>
                                          <p:attrName>style.visibility</p:attrName>
                                        </p:attrNameLst>
                                      </p:cBhvr>
                                      <p:to>
                                        <p:strVal val="visible"/>
                                      </p:to>
                                    </p:set>
                                    <p:anim calcmode="lin" valueType="num">
                                      <p:cBhvr additive="base">
                                        <p:cTn id="7" dur="2000" fill="hold"/>
                                        <p:tgtEl>
                                          <p:spTgt spid="951"/>
                                        </p:tgtEl>
                                        <p:attrNameLst>
                                          <p:attrName>ppt_x</p:attrName>
                                        </p:attrNameLst>
                                      </p:cBhvr>
                                      <p:tavLst>
                                        <p:tav tm="0">
                                          <p:val>
                                            <p:strVal val="#ppt_x"/>
                                          </p:val>
                                        </p:tav>
                                        <p:tav tm="100000">
                                          <p:val>
                                            <p:strVal val="#ppt_x"/>
                                          </p:val>
                                        </p:tav>
                                      </p:tavLst>
                                    </p:anim>
                                    <p:anim calcmode="lin" valueType="num">
                                      <p:cBhvr additive="base">
                                        <p:cTn id="8" dur="2000" fill="hold"/>
                                        <p:tgtEl>
                                          <p:spTgt spid="951"/>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6" presetClass="entr" presetSubtype="21" fill="hold" grpId="0" nodeType="afterEffect">
                                  <p:stCondLst>
                                    <p:cond delay="0"/>
                                  </p:stCondLst>
                                  <p:childTnLst>
                                    <p:set>
                                      <p:cBhvr>
                                        <p:cTn id="11" dur="1" fill="hold">
                                          <p:stCondLst>
                                            <p:cond delay="0"/>
                                          </p:stCondLst>
                                        </p:cTn>
                                        <p:tgtEl>
                                          <p:spTgt spid="955"/>
                                        </p:tgtEl>
                                        <p:attrNameLst>
                                          <p:attrName>style.visibility</p:attrName>
                                        </p:attrNameLst>
                                      </p:cBhvr>
                                      <p:to>
                                        <p:strVal val="visible"/>
                                      </p:to>
                                    </p:set>
                                    <p:animEffect transition="in" filter="barn(inVertical)">
                                      <p:cBhvr>
                                        <p:cTn id="12" dur="2000"/>
                                        <p:tgtEl>
                                          <p:spTgt spid="955"/>
                                        </p:tgtEl>
                                      </p:cBhvr>
                                    </p:animEffect>
                                  </p:childTnLst>
                                </p:cTn>
                              </p:par>
                            </p:childTnLst>
                          </p:cTn>
                        </p:par>
                        <p:par>
                          <p:cTn id="13" fill="hold">
                            <p:stCondLst>
                              <p:cond delay="4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2000"/>
                                        <p:tgtEl>
                                          <p:spTgt spid="5"/>
                                        </p:tgtEl>
                                      </p:cBhvr>
                                    </p:animEffect>
                                  </p:childTnLst>
                                </p:cTn>
                              </p:par>
                            </p:childTnLst>
                          </p:cTn>
                        </p:par>
                        <p:par>
                          <p:cTn id="17" fill="hold">
                            <p:stCondLst>
                              <p:cond delay="60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 grpId="0"/>
      <p:bldP spid="955"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Users\ah_farjam\Desktop\w.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V="1">
            <a:off x="-1" y="4014850"/>
            <a:ext cx="5162551" cy="2874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51" name="TextBox 950"/>
          <p:cNvSpPr txBox="1"/>
          <p:nvPr/>
        </p:nvSpPr>
        <p:spPr>
          <a:xfrm>
            <a:off x="4860972" y="381000"/>
            <a:ext cx="7059908" cy="923330"/>
          </a:xfrm>
          <a:prstGeom prst="rect">
            <a:avLst/>
          </a:prstGeom>
          <a:noFill/>
        </p:spPr>
        <p:txBody>
          <a:bodyPr wrap="square" rtlCol="1">
            <a:spAutoFit/>
          </a:bodyPr>
          <a:lstStyle/>
          <a:p>
            <a:pPr algn="r" rtl="1"/>
            <a:r>
              <a:rPr lang="fa-IR"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rPr>
              <a:t>معرفی کتابخانه های دیجیتال</a:t>
            </a:r>
            <a:endParaRPr lang="en-US"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endParaRPr>
          </a:p>
          <a:p>
            <a:endParaRPr lang="fa-IR" dirty="0"/>
          </a:p>
        </p:txBody>
      </p:sp>
      <p:sp>
        <p:nvSpPr>
          <p:cNvPr id="955" name="TextBox 954"/>
          <p:cNvSpPr txBox="1"/>
          <p:nvPr/>
        </p:nvSpPr>
        <p:spPr>
          <a:xfrm>
            <a:off x="163776" y="1708812"/>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52. </a:t>
            </a:r>
            <a:r>
              <a:rPr lang="fa-IR" sz="2000" dirty="0">
                <a:ln>
                  <a:solidFill>
                    <a:schemeClr val="tx2">
                      <a:lumMod val="50000"/>
                    </a:schemeClr>
                  </a:solidFill>
                </a:ln>
                <a:solidFill>
                  <a:schemeClr val="tx2">
                    <a:lumMod val="75000"/>
                  </a:schemeClr>
                </a:solidFill>
                <a:cs typeface="B Nazanin" panose="00000400000000000000" pitchFamily="2" charset="-78"/>
              </a:rPr>
              <a:t>کتاب پدیا</a:t>
            </a:r>
            <a:endParaRPr lang="en-US" sz="2000" dirty="0">
              <a:ln>
                <a:solidFill>
                  <a:schemeClr val="tx2">
                    <a:lumMod val="50000"/>
                  </a:schemeClr>
                </a:solidFill>
              </a:ln>
              <a:solidFill>
                <a:schemeClr val="tx2">
                  <a:lumMod val="75000"/>
                </a:schemeClr>
              </a:solidFill>
              <a:cs typeface="B Nazanin" panose="00000400000000000000" pitchFamily="2" charset="-78"/>
            </a:endParaRPr>
          </a:p>
          <a:p>
            <a:pPr algn="r" rtl="1"/>
            <a:r>
              <a:rPr lang="en-US" sz="2000" u="sng" dirty="0">
                <a:latin typeface="Times New Roman" panose="02020603050405020304" pitchFamily="18" charset="0"/>
                <a:cs typeface="Times New Roman" panose="02020603050405020304" pitchFamily="18" charset="0"/>
                <a:hlinkClick r:id="rId6"/>
              </a:rPr>
              <a:t>http://www.ketabpedia.com</a:t>
            </a:r>
            <a:endParaRPr lang="en-US" sz="2000" dirty="0">
              <a:latin typeface="Times New Roman" panose="02020603050405020304" pitchFamily="18" charset="0"/>
              <a:cs typeface="Times New Roman" panose="02020603050405020304" pitchFamily="18" charset="0"/>
            </a:endParaRPr>
          </a:p>
          <a:p>
            <a:pPr lvl="0" algn="r" rtl="1"/>
            <a:endParaRPr lang="en-US" sz="2000" dirty="0"/>
          </a:p>
          <a:p>
            <a:pPr algn="ctr" rtl="1"/>
            <a:r>
              <a:rPr lang="fa-IR" dirty="0">
                <a:cs typeface="B Lotus" panose="00000400000000000000" pitchFamily="2" charset="-78"/>
              </a:rPr>
              <a:t>سایتی عربی شامل کتب های مذهبی و دینی در تمامی موضوعات</a:t>
            </a:r>
            <a:endParaRPr lang="en-US" dirty="0">
              <a:cs typeface="B Lotus" panose="00000400000000000000" pitchFamily="2" charset="-78"/>
            </a:endParaRPr>
          </a:p>
        </p:txBody>
      </p:sp>
      <p:sp>
        <p:nvSpPr>
          <p:cNvPr id="5" name="TextBox 4"/>
          <p:cNvSpPr txBox="1"/>
          <p:nvPr/>
        </p:nvSpPr>
        <p:spPr>
          <a:xfrm>
            <a:off x="163776" y="3198826"/>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53. </a:t>
            </a:r>
            <a:r>
              <a:rPr lang="fa-IR" sz="2000" dirty="0">
                <a:ln>
                  <a:solidFill>
                    <a:schemeClr val="tx2">
                      <a:lumMod val="50000"/>
                    </a:schemeClr>
                  </a:solidFill>
                </a:ln>
                <a:solidFill>
                  <a:schemeClr val="tx2">
                    <a:lumMod val="75000"/>
                  </a:schemeClr>
                </a:solidFill>
                <a:cs typeface="B Nazanin" panose="00000400000000000000" pitchFamily="2" charset="-78"/>
              </a:rPr>
              <a:t>کتابخانه مرکز اسلامی انگلیس</a:t>
            </a:r>
          </a:p>
          <a:p>
            <a:pPr algn="r" rtl="1"/>
            <a:r>
              <a:rPr lang="en-US" sz="2000" u="sng" dirty="0">
                <a:latin typeface="Times New Roman" panose="02020603050405020304" pitchFamily="18" charset="0"/>
                <a:cs typeface="Times New Roman" panose="02020603050405020304" pitchFamily="18" charset="0"/>
                <a:hlinkClick r:id="rId7"/>
              </a:rPr>
              <a:t>http://www.ic-el.com/d_library.asp</a:t>
            </a:r>
            <a:endParaRPr lang="en-US" sz="2000" dirty="0">
              <a:latin typeface="Times New Roman" panose="02020603050405020304" pitchFamily="18" charset="0"/>
              <a:cs typeface="Times New Roman" panose="02020603050405020304" pitchFamily="18" charset="0"/>
            </a:endParaRPr>
          </a:p>
          <a:p>
            <a:pPr lvl="0" algn="r" rtl="1"/>
            <a:endParaRPr lang="en-US" sz="2000" dirty="0" smtClean="0"/>
          </a:p>
          <a:p>
            <a:pPr algn="ctr" rtl="1"/>
            <a:r>
              <a:rPr lang="fa-IR" dirty="0">
                <a:cs typeface="B Lotus" panose="00000400000000000000" pitchFamily="2" charset="-78"/>
              </a:rPr>
              <a:t>این کتابخانه شامل تمامی کتب های مرجع اسلامی می باشد</a:t>
            </a:r>
            <a:endParaRPr lang="en-US" dirty="0">
              <a:cs typeface="B Lotus" panose="00000400000000000000" pitchFamily="2" charset="-78"/>
            </a:endParaRPr>
          </a:p>
        </p:txBody>
      </p:sp>
      <p:sp>
        <p:nvSpPr>
          <p:cNvPr id="6" name="TextBox 5"/>
          <p:cNvSpPr txBox="1"/>
          <p:nvPr/>
        </p:nvSpPr>
        <p:spPr>
          <a:xfrm>
            <a:off x="163775" y="5027626"/>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54. </a:t>
            </a:r>
            <a:r>
              <a:rPr lang="fa-IR" sz="2000" dirty="0">
                <a:ln>
                  <a:solidFill>
                    <a:schemeClr val="tx2">
                      <a:lumMod val="50000"/>
                    </a:schemeClr>
                  </a:solidFill>
                </a:ln>
                <a:solidFill>
                  <a:schemeClr val="tx2">
                    <a:lumMod val="75000"/>
                  </a:schemeClr>
                </a:solidFill>
                <a:cs typeface="B Nazanin" panose="00000400000000000000" pitchFamily="2" charset="-78"/>
              </a:rPr>
              <a:t>پرتال جامع اینترنتی متقین</a:t>
            </a:r>
            <a:endParaRPr lang="en-US" sz="2000" dirty="0">
              <a:ln>
                <a:solidFill>
                  <a:schemeClr val="tx2">
                    <a:lumMod val="50000"/>
                  </a:schemeClr>
                </a:solidFill>
              </a:ln>
              <a:solidFill>
                <a:schemeClr val="tx2">
                  <a:lumMod val="75000"/>
                </a:schemeClr>
              </a:solidFill>
              <a:cs typeface="B Nazanin" panose="00000400000000000000" pitchFamily="2" charset="-78"/>
            </a:endParaRPr>
          </a:p>
          <a:p>
            <a:pPr algn="r" rtl="1"/>
            <a:r>
              <a:rPr lang="en-US" sz="2000" u="sng" dirty="0">
                <a:latin typeface="Times New Roman" panose="02020603050405020304" pitchFamily="18" charset="0"/>
                <a:cs typeface="Times New Roman" panose="02020603050405020304" pitchFamily="18" charset="0"/>
                <a:hlinkClick r:id="rId8"/>
              </a:rPr>
              <a:t>http://motaghin.com/fa_default.asp</a:t>
            </a:r>
            <a:endParaRPr lang="en-US" sz="2000" dirty="0">
              <a:latin typeface="Times New Roman" panose="02020603050405020304" pitchFamily="18" charset="0"/>
              <a:cs typeface="Times New Roman" panose="02020603050405020304" pitchFamily="18" charset="0"/>
            </a:endParaRPr>
          </a:p>
          <a:p>
            <a:pPr lvl="0" algn="r" rtl="1"/>
            <a:endParaRPr lang="en-US" sz="2000" dirty="0" smtClean="0"/>
          </a:p>
          <a:p>
            <a:pPr algn="ctr" rtl="1"/>
            <a:r>
              <a:rPr lang="fa-IR" dirty="0">
                <a:cs typeface="B Lotus" panose="00000400000000000000" pitchFamily="2" charset="-78"/>
              </a:rPr>
              <a:t>این سایت دارای بخش های مختلف مذهبی می باشد که نیازهای یک محقق را برطرف مینامید</a:t>
            </a:r>
            <a:endParaRPr lang="en-US" dirty="0">
              <a:cs typeface="B Lotus" panose="00000400000000000000" pitchFamily="2" charset="-78"/>
            </a:endParaRPr>
          </a:p>
        </p:txBody>
      </p:sp>
    </p:spTree>
    <p:custDataLst>
      <p:tags r:id="rId1"/>
    </p:custDataLst>
    <p:extLst>
      <p:ext uri="{BB962C8B-B14F-4D97-AF65-F5344CB8AC3E}">
        <p14:creationId xmlns:p14="http://schemas.microsoft.com/office/powerpoint/2010/main" val="14644611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51"/>
                                        </p:tgtEl>
                                        <p:attrNameLst>
                                          <p:attrName>style.visibility</p:attrName>
                                        </p:attrNameLst>
                                      </p:cBhvr>
                                      <p:to>
                                        <p:strVal val="visible"/>
                                      </p:to>
                                    </p:set>
                                    <p:anim calcmode="lin" valueType="num">
                                      <p:cBhvr additive="base">
                                        <p:cTn id="7" dur="2000" fill="hold"/>
                                        <p:tgtEl>
                                          <p:spTgt spid="951"/>
                                        </p:tgtEl>
                                        <p:attrNameLst>
                                          <p:attrName>ppt_x</p:attrName>
                                        </p:attrNameLst>
                                      </p:cBhvr>
                                      <p:tavLst>
                                        <p:tav tm="0">
                                          <p:val>
                                            <p:strVal val="#ppt_x"/>
                                          </p:val>
                                        </p:tav>
                                        <p:tav tm="100000">
                                          <p:val>
                                            <p:strVal val="#ppt_x"/>
                                          </p:val>
                                        </p:tav>
                                      </p:tavLst>
                                    </p:anim>
                                    <p:anim calcmode="lin" valueType="num">
                                      <p:cBhvr additive="base">
                                        <p:cTn id="8" dur="2000" fill="hold"/>
                                        <p:tgtEl>
                                          <p:spTgt spid="951"/>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6" presetClass="entr" presetSubtype="21" fill="hold" grpId="0" nodeType="afterEffect">
                                  <p:stCondLst>
                                    <p:cond delay="0"/>
                                  </p:stCondLst>
                                  <p:childTnLst>
                                    <p:set>
                                      <p:cBhvr>
                                        <p:cTn id="11" dur="1" fill="hold">
                                          <p:stCondLst>
                                            <p:cond delay="0"/>
                                          </p:stCondLst>
                                        </p:cTn>
                                        <p:tgtEl>
                                          <p:spTgt spid="955"/>
                                        </p:tgtEl>
                                        <p:attrNameLst>
                                          <p:attrName>style.visibility</p:attrName>
                                        </p:attrNameLst>
                                      </p:cBhvr>
                                      <p:to>
                                        <p:strVal val="visible"/>
                                      </p:to>
                                    </p:set>
                                    <p:animEffect transition="in" filter="barn(inVertical)">
                                      <p:cBhvr>
                                        <p:cTn id="12" dur="2000"/>
                                        <p:tgtEl>
                                          <p:spTgt spid="955"/>
                                        </p:tgtEl>
                                      </p:cBhvr>
                                    </p:animEffect>
                                  </p:childTnLst>
                                </p:cTn>
                              </p:par>
                            </p:childTnLst>
                          </p:cTn>
                        </p:par>
                        <p:par>
                          <p:cTn id="13" fill="hold">
                            <p:stCondLst>
                              <p:cond delay="4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2000"/>
                                        <p:tgtEl>
                                          <p:spTgt spid="5"/>
                                        </p:tgtEl>
                                      </p:cBhvr>
                                    </p:animEffect>
                                  </p:childTnLst>
                                </p:cTn>
                              </p:par>
                            </p:childTnLst>
                          </p:cTn>
                        </p:par>
                        <p:par>
                          <p:cTn id="17" fill="hold">
                            <p:stCondLst>
                              <p:cond delay="60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 grpId="0"/>
      <p:bldP spid="955"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Users\ah_farjam\Desktop\w.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V="1">
            <a:off x="-1" y="4014850"/>
            <a:ext cx="5162551" cy="2874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51" name="TextBox 950"/>
          <p:cNvSpPr txBox="1"/>
          <p:nvPr/>
        </p:nvSpPr>
        <p:spPr>
          <a:xfrm>
            <a:off x="4860972" y="381000"/>
            <a:ext cx="7059908" cy="923330"/>
          </a:xfrm>
          <a:prstGeom prst="rect">
            <a:avLst/>
          </a:prstGeom>
          <a:noFill/>
        </p:spPr>
        <p:txBody>
          <a:bodyPr wrap="square" rtlCol="1">
            <a:spAutoFit/>
          </a:bodyPr>
          <a:lstStyle/>
          <a:p>
            <a:pPr algn="r" rtl="1"/>
            <a:r>
              <a:rPr lang="fa-IR"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rPr>
              <a:t>معرفی کتابخانه های دیجیتال</a:t>
            </a:r>
            <a:endParaRPr lang="en-US"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endParaRPr>
          </a:p>
          <a:p>
            <a:endParaRPr lang="fa-IR" dirty="0"/>
          </a:p>
        </p:txBody>
      </p:sp>
      <p:sp>
        <p:nvSpPr>
          <p:cNvPr id="6" name="TextBox 5"/>
          <p:cNvSpPr txBox="1"/>
          <p:nvPr/>
        </p:nvSpPr>
        <p:spPr>
          <a:xfrm>
            <a:off x="163775" y="5027626"/>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57. </a:t>
            </a:r>
            <a:r>
              <a:rPr lang="fa-IR" sz="2000" dirty="0">
                <a:ln>
                  <a:solidFill>
                    <a:schemeClr val="tx2">
                      <a:lumMod val="50000"/>
                    </a:schemeClr>
                  </a:solidFill>
                </a:ln>
                <a:solidFill>
                  <a:schemeClr val="tx2">
                    <a:lumMod val="75000"/>
                  </a:schemeClr>
                </a:solidFill>
                <a:cs typeface="B Nazanin" panose="00000400000000000000" pitchFamily="2" charset="-78"/>
              </a:rPr>
              <a:t>کتابخانه سلیمانیه</a:t>
            </a:r>
            <a:endParaRPr lang="en-US" sz="2000" dirty="0">
              <a:ln>
                <a:solidFill>
                  <a:schemeClr val="tx2">
                    <a:lumMod val="50000"/>
                  </a:schemeClr>
                </a:solidFill>
              </a:ln>
              <a:solidFill>
                <a:schemeClr val="tx2">
                  <a:lumMod val="75000"/>
                </a:schemeClr>
              </a:solidFill>
              <a:cs typeface="B Nazanin" panose="00000400000000000000" pitchFamily="2" charset="-78"/>
            </a:endParaRPr>
          </a:p>
          <a:p>
            <a:pPr algn="r" rtl="1"/>
            <a:r>
              <a:rPr lang="en-US" sz="2000" u="sng" dirty="0">
                <a:latin typeface="Times New Roman" panose="02020603050405020304" pitchFamily="18" charset="0"/>
                <a:cs typeface="Times New Roman" panose="02020603050405020304" pitchFamily="18" charset="0"/>
                <a:hlinkClick r:id="rId6"/>
              </a:rPr>
              <a:t>http://</a:t>
            </a:r>
            <a:r>
              <a:rPr lang="en-US" sz="2000" u="sng" dirty="0" smtClean="0">
                <a:latin typeface="Times New Roman" panose="02020603050405020304" pitchFamily="18" charset="0"/>
                <a:cs typeface="Times New Roman" panose="02020603050405020304" pitchFamily="18" charset="0"/>
                <a:hlinkClick r:id="rId6"/>
              </a:rPr>
              <a:t>www.suleymaniye.yek.gov.tr/Home</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lvl="0" algn="r" rtl="1"/>
            <a:endParaRPr lang="en-US" sz="2000" dirty="0" smtClean="0"/>
          </a:p>
          <a:p>
            <a:pPr algn="ctr" rtl="1"/>
            <a:r>
              <a:rPr lang="fa-IR" dirty="0">
                <a:cs typeface="B Lotus" panose="00000400000000000000" pitchFamily="2" charset="-78"/>
              </a:rPr>
              <a:t>مرجع کتب به زبان ترکی و دارای نسخ خطی</a:t>
            </a:r>
            <a:endParaRPr lang="en-US" dirty="0">
              <a:cs typeface="B Lotus" panose="00000400000000000000" pitchFamily="2" charset="-78"/>
            </a:endParaRPr>
          </a:p>
        </p:txBody>
      </p:sp>
      <p:sp>
        <p:nvSpPr>
          <p:cNvPr id="9" name="TextBox 8"/>
          <p:cNvSpPr txBox="1"/>
          <p:nvPr/>
        </p:nvSpPr>
        <p:spPr>
          <a:xfrm>
            <a:off x="163776" y="1708812"/>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55.  المکتبة </a:t>
            </a:r>
            <a:r>
              <a:rPr lang="fa-IR" sz="2000" dirty="0">
                <a:ln>
                  <a:solidFill>
                    <a:schemeClr val="tx2">
                      <a:lumMod val="50000"/>
                    </a:schemeClr>
                  </a:solidFill>
                </a:ln>
                <a:solidFill>
                  <a:schemeClr val="tx2">
                    <a:lumMod val="75000"/>
                  </a:schemeClr>
                </a:solidFill>
                <a:cs typeface="B Nazanin" panose="00000400000000000000" pitchFamily="2" charset="-78"/>
              </a:rPr>
              <a:t>المصطفی</a:t>
            </a:r>
            <a:endParaRPr lang="en-US" sz="2000" dirty="0">
              <a:ln>
                <a:solidFill>
                  <a:schemeClr val="tx2">
                    <a:lumMod val="50000"/>
                  </a:schemeClr>
                </a:solidFill>
              </a:ln>
              <a:solidFill>
                <a:schemeClr val="tx2">
                  <a:lumMod val="75000"/>
                </a:schemeClr>
              </a:solidFill>
              <a:cs typeface="B Nazanin" panose="00000400000000000000" pitchFamily="2" charset="-78"/>
            </a:endParaRPr>
          </a:p>
          <a:p>
            <a:pPr algn="r" rtl="1"/>
            <a:r>
              <a:rPr lang="fa-IR" sz="2000" dirty="0" smtClean="0">
                <a:latin typeface="Times New Roman" panose="02020603050405020304" pitchFamily="18" charset="0"/>
                <a:cs typeface="Times New Roman" panose="02020603050405020304" pitchFamily="18" charset="0"/>
              </a:rPr>
              <a:t>   </a:t>
            </a:r>
            <a:r>
              <a:rPr lang="en-US" sz="2000" u="sng" dirty="0" smtClean="0">
                <a:latin typeface="Times New Roman" panose="02020603050405020304" pitchFamily="18" charset="0"/>
                <a:cs typeface="Times New Roman" panose="02020603050405020304" pitchFamily="18" charset="0"/>
              </a:rPr>
              <a:t>al-mostafa.com</a:t>
            </a:r>
            <a:endParaRPr lang="en-US" sz="2000" u="sng" dirty="0">
              <a:latin typeface="Times New Roman" panose="02020603050405020304" pitchFamily="18" charset="0"/>
              <a:cs typeface="Times New Roman" panose="02020603050405020304" pitchFamily="18" charset="0"/>
            </a:endParaRPr>
          </a:p>
          <a:p>
            <a:pPr lvl="0" algn="r" rtl="1"/>
            <a:endParaRPr lang="en-US" sz="2000" dirty="0"/>
          </a:p>
          <a:p>
            <a:pPr algn="ctr" rtl="1"/>
            <a:r>
              <a:rPr lang="fa-IR" dirty="0">
                <a:cs typeface="B Lotus" panose="00000400000000000000" pitchFamily="2" charset="-78"/>
              </a:rPr>
              <a:t>سایتی عربی شامل کتب های مذهبی و دینی در تمامی موضوعات</a:t>
            </a:r>
            <a:endParaRPr lang="en-US" dirty="0">
              <a:cs typeface="B Lotus" panose="00000400000000000000" pitchFamily="2" charset="-78"/>
            </a:endParaRPr>
          </a:p>
        </p:txBody>
      </p:sp>
      <p:sp>
        <p:nvSpPr>
          <p:cNvPr id="10" name="TextBox 9"/>
          <p:cNvSpPr txBox="1"/>
          <p:nvPr/>
        </p:nvSpPr>
        <p:spPr>
          <a:xfrm>
            <a:off x="163776" y="3198826"/>
            <a:ext cx="11712859" cy="1292662"/>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56.  المکتبة </a:t>
            </a:r>
            <a:r>
              <a:rPr lang="fa-IR" sz="2000" dirty="0">
                <a:ln>
                  <a:solidFill>
                    <a:schemeClr val="tx2">
                      <a:lumMod val="50000"/>
                    </a:schemeClr>
                  </a:solidFill>
                </a:ln>
                <a:solidFill>
                  <a:schemeClr val="tx2">
                    <a:lumMod val="75000"/>
                  </a:schemeClr>
                </a:solidFill>
                <a:cs typeface="B Nazanin" panose="00000400000000000000" pitchFamily="2" charset="-78"/>
              </a:rPr>
              <a:t>الاسکندریة</a:t>
            </a:r>
            <a:endParaRPr lang="en-US" sz="2000" dirty="0">
              <a:ln>
                <a:solidFill>
                  <a:schemeClr val="tx2">
                    <a:lumMod val="50000"/>
                  </a:schemeClr>
                </a:solidFill>
              </a:ln>
              <a:solidFill>
                <a:schemeClr val="tx2">
                  <a:lumMod val="75000"/>
                </a:schemeClr>
              </a:solidFill>
              <a:cs typeface="B Nazanin" panose="00000400000000000000" pitchFamily="2" charset="-78"/>
            </a:endParaRPr>
          </a:p>
          <a:p>
            <a:pPr algn="r" rtl="1"/>
            <a:r>
              <a:rPr lang="en-US" sz="2000" u="sng" dirty="0" smtClean="0">
                <a:latin typeface="Times New Roman" panose="02020603050405020304" pitchFamily="18" charset="0"/>
                <a:cs typeface="Times New Roman" panose="02020603050405020304" pitchFamily="18" charset="0"/>
              </a:rPr>
              <a:t>bib-alex.com</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lvl="0" algn="r" rtl="1"/>
            <a:endParaRPr lang="en-US" sz="2000" dirty="0" smtClean="0"/>
          </a:p>
          <a:p>
            <a:pPr algn="ctr" rtl="1"/>
            <a:r>
              <a:rPr lang="fa-IR" dirty="0">
                <a:cs typeface="B Lotus" panose="00000400000000000000" pitchFamily="2" charset="-78"/>
              </a:rPr>
              <a:t>این کتابخانه شامل تمامی کتب های مرجع </a:t>
            </a:r>
            <a:r>
              <a:rPr lang="fa-IR" dirty="0" smtClean="0">
                <a:cs typeface="B Lotus" panose="00000400000000000000" pitchFamily="2" charset="-78"/>
              </a:rPr>
              <a:t>اسلامی به زبان عربی </a:t>
            </a:r>
            <a:r>
              <a:rPr lang="fa-IR" dirty="0">
                <a:cs typeface="B Lotus" panose="00000400000000000000" pitchFamily="2" charset="-78"/>
              </a:rPr>
              <a:t>می باشد</a:t>
            </a:r>
            <a:endParaRPr lang="en-US" dirty="0">
              <a:cs typeface="B Lotus" panose="00000400000000000000" pitchFamily="2" charset="-78"/>
            </a:endParaRPr>
          </a:p>
        </p:txBody>
      </p:sp>
    </p:spTree>
    <p:custDataLst>
      <p:tags r:id="rId1"/>
    </p:custDataLst>
    <p:extLst>
      <p:ext uri="{BB962C8B-B14F-4D97-AF65-F5344CB8AC3E}">
        <p14:creationId xmlns:p14="http://schemas.microsoft.com/office/powerpoint/2010/main" val="39203333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51"/>
                                        </p:tgtEl>
                                        <p:attrNameLst>
                                          <p:attrName>style.visibility</p:attrName>
                                        </p:attrNameLst>
                                      </p:cBhvr>
                                      <p:to>
                                        <p:strVal val="visible"/>
                                      </p:to>
                                    </p:set>
                                    <p:anim calcmode="lin" valueType="num">
                                      <p:cBhvr additive="base">
                                        <p:cTn id="7" dur="2000" fill="hold"/>
                                        <p:tgtEl>
                                          <p:spTgt spid="951"/>
                                        </p:tgtEl>
                                        <p:attrNameLst>
                                          <p:attrName>ppt_x</p:attrName>
                                        </p:attrNameLst>
                                      </p:cBhvr>
                                      <p:tavLst>
                                        <p:tav tm="0">
                                          <p:val>
                                            <p:strVal val="#ppt_x"/>
                                          </p:val>
                                        </p:tav>
                                        <p:tav tm="100000">
                                          <p:val>
                                            <p:strVal val="#ppt_x"/>
                                          </p:val>
                                        </p:tav>
                                      </p:tavLst>
                                    </p:anim>
                                    <p:anim calcmode="lin" valueType="num">
                                      <p:cBhvr additive="base">
                                        <p:cTn id="8" dur="2000" fill="hold"/>
                                        <p:tgtEl>
                                          <p:spTgt spid="951"/>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6" presetClass="entr" presetSubtype="2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2000"/>
                                        <p:tgtEl>
                                          <p:spTgt spid="6"/>
                                        </p:tgtEl>
                                      </p:cBhvr>
                                    </p:animEffect>
                                  </p:childTnLst>
                                </p:cTn>
                              </p:par>
                            </p:childTnLst>
                          </p:cTn>
                        </p:par>
                        <p:par>
                          <p:cTn id="13" fill="hold">
                            <p:stCondLst>
                              <p:cond delay="4000"/>
                            </p:stCondLst>
                            <p:childTnLst>
                              <p:par>
                                <p:cTn id="14" presetID="16" presetClass="entr" presetSubtype="2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2000"/>
                                        <p:tgtEl>
                                          <p:spTgt spid="9"/>
                                        </p:tgtEl>
                                      </p:cBhvr>
                                    </p:animEffect>
                                  </p:childTnLst>
                                </p:cTn>
                              </p:par>
                            </p:childTnLst>
                          </p:cTn>
                        </p:par>
                        <p:par>
                          <p:cTn id="17" fill="hold">
                            <p:stCondLst>
                              <p:cond delay="6000"/>
                            </p:stCondLst>
                            <p:childTnLst>
                              <p:par>
                                <p:cTn id="18" presetID="16" presetClass="entr" presetSubtype="2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 grpId="0"/>
      <p:bldP spid="6"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Users\ah_farjam\Desktop\w.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V="1">
            <a:off x="-1" y="4014850"/>
            <a:ext cx="5162551" cy="2874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51" name="TextBox 950"/>
          <p:cNvSpPr txBox="1"/>
          <p:nvPr/>
        </p:nvSpPr>
        <p:spPr>
          <a:xfrm>
            <a:off x="4860972" y="381000"/>
            <a:ext cx="7059908" cy="923330"/>
          </a:xfrm>
          <a:prstGeom prst="rect">
            <a:avLst/>
          </a:prstGeom>
          <a:noFill/>
        </p:spPr>
        <p:txBody>
          <a:bodyPr wrap="square" rtlCol="1">
            <a:spAutoFit/>
          </a:bodyPr>
          <a:lstStyle/>
          <a:p>
            <a:pPr algn="r" rtl="1"/>
            <a:r>
              <a:rPr lang="fa-IR"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rPr>
              <a:t>معرفی کتابخانه های دیجیتال</a:t>
            </a:r>
            <a:endParaRPr lang="en-US"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endParaRPr>
          </a:p>
          <a:p>
            <a:endParaRPr lang="fa-IR" dirty="0"/>
          </a:p>
        </p:txBody>
      </p:sp>
      <p:sp>
        <p:nvSpPr>
          <p:cNvPr id="6" name="TextBox 5"/>
          <p:cNvSpPr txBox="1"/>
          <p:nvPr/>
        </p:nvSpPr>
        <p:spPr>
          <a:xfrm>
            <a:off x="163774" y="1779459"/>
            <a:ext cx="11712859" cy="1292662"/>
          </a:xfrm>
          <a:prstGeom prst="rect">
            <a:avLst/>
          </a:prstGeom>
          <a:noFill/>
          <a:ln>
            <a:noFill/>
          </a:ln>
        </p:spPr>
        <p:txBody>
          <a:bodyPr wrap="square" rtlCol="1">
            <a:spAutoFit/>
          </a:bodyPr>
          <a:lstStyle/>
          <a:p>
            <a:pPr lvl="0" algn="r" rtl="1"/>
            <a:r>
              <a:rPr lang="fa-IR" sz="2000" smtClean="0">
                <a:ln>
                  <a:solidFill>
                    <a:schemeClr val="tx2">
                      <a:lumMod val="50000"/>
                    </a:schemeClr>
                  </a:solidFill>
                </a:ln>
                <a:solidFill>
                  <a:schemeClr val="tx2">
                    <a:lumMod val="75000"/>
                  </a:schemeClr>
                </a:solidFill>
                <a:cs typeface="B Nazanin" panose="00000400000000000000" pitchFamily="2" charset="-78"/>
              </a:rPr>
              <a:t>58.  </a:t>
            </a:r>
            <a:r>
              <a:rPr lang="fa-IR" sz="2000" dirty="0" smtClean="0">
                <a:ln>
                  <a:solidFill>
                    <a:schemeClr val="tx2">
                      <a:lumMod val="50000"/>
                    </a:schemeClr>
                  </a:solidFill>
                </a:ln>
                <a:solidFill>
                  <a:schemeClr val="tx2">
                    <a:lumMod val="75000"/>
                  </a:schemeClr>
                </a:solidFill>
                <a:cs typeface="B Nazanin" panose="00000400000000000000" pitchFamily="2" charset="-78"/>
              </a:rPr>
              <a:t>کتابخانه </a:t>
            </a:r>
            <a:r>
              <a:rPr lang="fa-IR" sz="2000" dirty="0">
                <a:ln>
                  <a:solidFill>
                    <a:schemeClr val="tx2">
                      <a:lumMod val="50000"/>
                    </a:schemeClr>
                  </a:solidFill>
                </a:ln>
                <a:solidFill>
                  <a:schemeClr val="tx2">
                    <a:lumMod val="75000"/>
                  </a:schemeClr>
                </a:solidFill>
                <a:cs typeface="B Nazanin" panose="00000400000000000000" pitchFamily="2" charset="-78"/>
              </a:rPr>
              <a:t>المکتبه الشامله</a:t>
            </a:r>
            <a:endParaRPr lang="en-US" sz="2000" dirty="0">
              <a:ln>
                <a:solidFill>
                  <a:schemeClr val="tx2">
                    <a:lumMod val="50000"/>
                  </a:schemeClr>
                </a:solidFill>
              </a:ln>
              <a:solidFill>
                <a:schemeClr val="tx2">
                  <a:lumMod val="75000"/>
                </a:schemeClr>
              </a:solidFill>
              <a:cs typeface="B Nazanin" panose="00000400000000000000" pitchFamily="2" charset="-78"/>
            </a:endParaRPr>
          </a:p>
          <a:p>
            <a:pPr algn="r" rtl="1"/>
            <a:r>
              <a:rPr lang="fa-IR" sz="2000" dirty="0" smtClean="0">
                <a:latin typeface="Times New Roman" panose="02020603050405020304" pitchFamily="18" charset="0"/>
                <a:cs typeface="Times New Roman" panose="02020603050405020304" pitchFamily="18" charset="0"/>
              </a:rPr>
              <a:t>     </a:t>
            </a:r>
            <a:r>
              <a:rPr lang="en-US" sz="2000" u="sng" dirty="0" smtClean="0">
                <a:latin typeface="Times New Roman" panose="02020603050405020304" pitchFamily="18" charset="0"/>
                <a:cs typeface="Times New Roman" panose="02020603050405020304" pitchFamily="18" charset="0"/>
                <a:hlinkClick r:id="rId6"/>
              </a:rPr>
              <a:t>http</a:t>
            </a:r>
            <a:r>
              <a:rPr lang="en-US" sz="2000" u="sng" dirty="0">
                <a:latin typeface="Times New Roman" panose="02020603050405020304" pitchFamily="18" charset="0"/>
                <a:cs typeface="Times New Roman" panose="02020603050405020304" pitchFamily="18" charset="0"/>
                <a:hlinkClick r:id="rId6"/>
              </a:rPr>
              <a:t>://shamela.ws</a:t>
            </a:r>
            <a:endParaRPr lang="en-US" sz="2000" dirty="0">
              <a:latin typeface="Times New Roman" panose="02020603050405020304" pitchFamily="18" charset="0"/>
              <a:cs typeface="Times New Roman" panose="02020603050405020304" pitchFamily="18" charset="0"/>
            </a:endParaRPr>
          </a:p>
          <a:p>
            <a:pPr lvl="0" algn="r" rtl="1"/>
            <a:endParaRPr lang="en-US" sz="2000" dirty="0" smtClean="0"/>
          </a:p>
          <a:p>
            <a:pPr algn="ctr" rtl="1"/>
            <a:r>
              <a:rPr lang="fa-IR" dirty="0">
                <a:cs typeface="B Lotus" panose="00000400000000000000" pitchFamily="2" charset="-78"/>
              </a:rPr>
              <a:t>این سایت دارای بخش های مختلف </a:t>
            </a:r>
            <a:r>
              <a:rPr lang="fa-IR" dirty="0" smtClean="0">
                <a:cs typeface="B Lotus" panose="00000400000000000000" pitchFamily="2" charset="-78"/>
              </a:rPr>
              <a:t>مذهبی به زبان عربی </a:t>
            </a:r>
            <a:r>
              <a:rPr lang="fa-IR" dirty="0">
                <a:cs typeface="B Lotus" panose="00000400000000000000" pitchFamily="2" charset="-78"/>
              </a:rPr>
              <a:t>می باشد که نیازهای یک محقق را برطرف مینامید</a:t>
            </a:r>
            <a:endParaRPr lang="en-US" dirty="0">
              <a:cs typeface="B Lotus" panose="00000400000000000000" pitchFamily="2" charset="-78"/>
            </a:endParaRPr>
          </a:p>
        </p:txBody>
      </p:sp>
    </p:spTree>
    <p:custDataLst>
      <p:tags r:id="rId1"/>
    </p:custDataLst>
    <p:extLst>
      <p:ext uri="{BB962C8B-B14F-4D97-AF65-F5344CB8AC3E}">
        <p14:creationId xmlns:p14="http://schemas.microsoft.com/office/powerpoint/2010/main" val="33303517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51"/>
                                        </p:tgtEl>
                                        <p:attrNameLst>
                                          <p:attrName>style.visibility</p:attrName>
                                        </p:attrNameLst>
                                      </p:cBhvr>
                                      <p:to>
                                        <p:strVal val="visible"/>
                                      </p:to>
                                    </p:set>
                                    <p:anim calcmode="lin" valueType="num">
                                      <p:cBhvr additive="base">
                                        <p:cTn id="7" dur="2000" fill="hold"/>
                                        <p:tgtEl>
                                          <p:spTgt spid="951"/>
                                        </p:tgtEl>
                                        <p:attrNameLst>
                                          <p:attrName>ppt_x</p:attrName>
                                        </p:attrNameLst>
                                      </p:cBhvr>
                                      <p:tavLst>
                                        <p:tav tm="0">
                                          <p:val>
                                            <p:strVal val="#ppt_x"/>
                                          </p:val>
                                        </p:tav>
                                        <p:tav tm="100000">
                                          <p:val>
                                            <p:strVal val="#ppt_x"/>
                                          </p:val>
                                        </p:tav>
                                      </p:tavLst>
                                    </p:anim>
                                    <p:anim calcmode="lin" valueType="num">
                                      <p:cBhvr additive="base">
                                        <p:cTn id="8" dur="2000" fill="hold"/>
                                        <p:tgtEl>
                                          <p:spTgt spid="951"/>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6" presetClass="entr" presetSubtype="2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pure psd certi\بروشور\final\posht jel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
            <a:ext cx="12192000" cy="733545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115199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Users\ah_farjam\Desktop\w.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V="1">
            <a:off x="-1" y="4014850"/>
            <a:ext cx="5162551" cy="2874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51" name="TextBox 950"/>
          <p:cNvSpPr txBox="1"/>
          <p:nvPr/>
        </p:nvSpPr>
        <p:spPr>
          <a:xfrm>
            <a:off x="4860972" y="381000"/>
            <a:ext cx="7059908" cy="923330"/>
          </a:xfrm>
          <a:prstGeom prst="rect">
            <a:avLst/>
          </a:prstGeom>
          <a:noFill/>
        </p:spPr>
        <p:txBody>
          <a:bodyPr wrap="square" rtlCol="1">
            <a:spAutoFit/>
          </a:bodyPr>
          <a:lstStyle/>
          <a:p>
            <a:pPr algn="r" rtl="1"/>
            <a:r>
              <a:rPr lang="fa-IR"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rPr>
              <a:t>معرفی کتابخانه های دیجیتال</a:t>
            </a:r>
            <a:endParaRPr lang="en-US"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endParaRPr>
          </a:p>
          <a:p>
            <a:endParaRPr lang="fa-IR" dirty="0"/>
          </a:p>
        </p:txBody>
      </p:sp>
      <p:sp>
        <p:nvSpPr>
          <p:cNvPr id="955" name="TextBox 954"/>
          <p:cNvSpPr txBox="1"/>
          <p:nvPr/>
        </p:nvSpPr>
        <p:spPr>
          <a:xfrm>
            <a:off x="163776" y="1708812"/>
            <a:ext cx="11712859" cy="4647426"/>
          </a:xfrm>
          <a:prstGeom prst="rect">
            <a:avLst/>
          </a:prstGeom>
          <a:noFill/>
          <a:ln>
            <a:noFill/>
          </a:ln>
        </p:spPr>
        <p:txBody>
          <a:bodyPr wrap="square" rtlCol="1">
            <a:spAutoFit/>
          </a:bodyPr>
          <a:lstStyle/>
          <a:p>
            <a:pPr marL="514350" indent="-514350" algn="just" rtl="1">
              <a:buAutoNum type="arabicPeriod"/>
            </a:pPr>
            <a:r>
              <a:rPr lang="fa-IR" sz="2000" dirty="0" smtClean="0">
                <a:ln>
                  <a:solidFill>
                    <a:schemeClr val="tx2">
                      <a:lumMod val="50000"/>
                    </a:schemeClr>
                  </a:solidFill>
                </a:ln>
                <a:solidFill>
                  <a:schemeClr val="tx2">
                    <a:lumMod val="75000"/>
                  </a:schemeClr>
                </a:solidFill>
                <a:cs typeface="B Nazanin" panose="00000400000000000000" pitchFamily="2" charset="-78"/>
              </a:rPr>
              <a:t>کتابخانه دیجیتال تبیان</a:t>
            </a:r>
          </a:p>
          <a:p>
            <a:pPr algn="r" rtl="1"/>
            <a:r>
              <a:rPr lang="fa-IR" sz="2000" dirty="0" smtClean="0">
                <a:latin typeface="Times New Roman" panose="02020603050405020304" pitchFamily="18" charset="0"/>
                <a:cs typeface="Times New Roman" panose="02020603050405020304" pitchFamily="18" charset="0"/>
              </a:rPr>
              <a:t>    </a:t>
            </a:r>
            <a:r>
              <a:rPr lang="en-US" sz="2000" u="sng" dirty="0" smtClean="0">
                <a:latin typeface="Times New Roman" panose="02020603050405020304" pitchFamily="18" charset="0"/>
                <a:cs typeface="Times New Roman" panose="02020603050405020304" pitchFamily="18" charset="0"/>
                <a:hlinkClick r:id="rId6"/>
              </a:rPr>
              <a:t>http</a:t>
            </a:r>
            <a:r>
              <a:rPr lang="en-US" sz="2000" u="sng" dirty="0">
                <a:latin typeface="Times New Roman" panose="02020603050405020304" pitchFamily="18" charset="0"/>
                <a:cs typeface="Times New Roman" panose="02020603050405020304" pitchFamily="18" charset="0"/>
                <a:hlinkClick r:id="rId6"/>
              </a:rPr>
              <a:t>://</a:t>
            </a:r>
            <a:r>
              <a:rPr lang="en-US" sz="2000" u="sng" dirty="0" smtClean="0">
                <a:latin typeface="Times New Roman" panose="02020603050405020304" pitchFamily="18" charset="0"/>
                <a:cs typeface="Times New Roman" panose="02020603050405020304" pitchFamily="18" charset="0"/>
                <a:hlinkClick r:id="rId6"/>
              </a:rPr>
              <a:t>library.tebyan.net</a:t>
            </a:r>
            <a:endParaRPr lang="fa-IR" sz="2000" u="sng" dirty="0" smtClean="0">
              <a:latin typeface="Times New Roman" panose="02020603050405020304" pitchFamily="18" charset="0"/>
              <a:cs typeface="Times New Roman" panose="02020603050405020304" pitchFamily="18" charset="0"/>
            </a:endParaRPr>
          </a:p>
          <a:p>
            <a:pPr algn="r" rtl="1"/>
            <a:endParaRPr lang="en-US" sz="2000" dirty="0" smtClean="0">
              <a:solidFill>
                <a:schemeClr val="tx2">
                  <a:lumMod val="75000"/>
                </a:schemeClr>
              </a:solidFill>
              <a:latin typeface="Times New Roman" panose="02020603050405020304" pitchFamily="18" charset="0"/>
              <a:cs typeface="Times New Roman" panose="02020603050405020304" pitchFamily="18" charset="0"/>
            </a:endParaRPr>
          </a:p>
          <a:p>
            <a:pPr algn="ctr" rtl="1"/>
            <a:r>
              <a:rPr lang="ar-SA" dirty="0">
                <a:cs typeface="B Lotus" panose="00000400000000000000" pitchFamily="2" charset="-78"/>
              </a:rPr>
              <a:t>امروزه پیشرفت تکنولوژی و عصر اطلاعات الکترونیکی موجب گردیده است تا کتابخانه های دیجیتالی جایگاهی ویژه را در علم اطلاعات و دانش شناسی پیدا کنند، جایگاهی که هر روز بر محبوبیت آن افزوده و استقبال از آن دوچندان شده است. توسعه دسترسى از وضعیت «دسترسى محلى» به وضعیت «دسترسى جهانى»، صرفه جویی در هزینه های مالی و مکانی، پیشرفتهای سریع در پردازش و ذخیره سازی اطلاعات و فناوریهای ارتباطی، و ارائه خدمات بیشتر و کاربردی تر به پژوهشگران و استفاده کنندگان، از جمله ویژگی هایی هستند که اهمیت ظهور و رشد كتابخانه های دیجیتالی را نمایان می کنند و با قاطعیت مى‏توان پیش بینى كرد كه این تحولات با سرعت و دامنه بیشترى تداوم می یابد</a:t>
            </a:r>
            <a:r>
              <a:rPr lang="en-US" dirty="0">
                <a:cs typeface="B Lotus" panose="00000400000000000000" pitchFamily="2" charset="-78"/>
              </a:rPr>
              <a:t>.</a:t>
            </a:r>
          </a:p>
          <a:p>
            <a:pPr algn="ctr" rtl="1"/>
            <a:r>
              <a:rPr lang="ar-SA" dirty="0">
                <a:cs typeface="B Lotus" panose="00000400000000000000" pitchFamily="2" charset="-78"/>
              </a:rPr>
              <a:t>کتابخانه دیجیتالی تبیان امروز با گذشت یک دهه از فعالیت خود توانسته ضمن ارتقای استاندارهای بین المللی و ارتقای خدمات به کاربران، منابع رایگان خود را در سه زبان فارسی، عربی و انگلیسی به بیش از 100.000 منبع برساند. از دیگر ویژگی های برجسته این کتابخانه میتوان به فهرستنویسی منابع براساس استاندارد بین المللی و نیز استفاده از اصطلاحنامه های فرهنگى فارسى«اصفا» و «علوم اسلامی» به سه زبان فارسی ، انگلیسی و عربی برای دسته بندی موضوعی منابع اشاره کرد</a:t>
            </a:r>
            <a:r>
              <a:rPr lang="en-US" dirty="0">
                <a:cs typeface="B Lotus" panose="00000400000000000000" pitchFamily="2" charset="-78"/>
              </a:rPr>
              <a:t>.</a:t>
            </a:r>
          </a:p>
          <a:p>
            <a:pPr algn="ctr" rtl="1"/>
            <a:r>
              <a:rPr lang="ar-SA" dirty="0">
                <a:cs typeface="B Lotus" panose="00000400000000000000" pitchFamily="2" charset="-78"/>
              </a:rPr>
              <a:t>همچنین اتصال به پایگاه کنسرسیوم محتوای ملی، قابلیت تطبیق و تبادل متادیتا با سایر پایگاه ها براساس استانداردها و حرکت بین مدارک مرتبط از طریق مستند مشاهیر و موضوعی از دیگر ویژگی های برجسته کتابخانه دیجیتالی تبیان است.</a:t>
            </a:r>
            <a:endParaRPr lang="en-US" dirty="0">
              <a:cs typeface="B Lotus" panose="00000400000000000000" pitchFamily="2" charset="-78"/>
            </a:endParaRPr>
          </a:p>
          <a:p>
            <a:pPr algn="ctr" rtl="1"/>
            <a:r>
              <a:rPr lang="ar-SA" dirty="0">
                <a:cs typeface="B Lotus" panose="00000400000000000000" pitchFamily="2" charset="-78"/>
              </a:rPr>
              <a:t>همچنین از مهمترین خدماتی که در کتابخانه دیجیتالی تبیان به کاربران ارائه میشود می توان به « پرسش از کتابدار»، «ارسال منابع توسط کاربران»، «فیش برداری و یادداشت برداری»، «نقدو بررسی منبع توسط کاربر»، « مرور الفبایی منابع»، « اشتراک گذاری منابع با کاربران»، «کتابخانه شخصی با قابلیت های مدیریت و سازماندهی منابع ارسالی و مورد علاقه» نیز اشاره کرد</a:t>
            </a:r>
            <a:r>
              <a:rPr lang="en-US" sz="2000" dirty="0"/>
              <a:t>.</a:t>
            </a:r>
            <a:endParaRPr lang="en-US" sz="2000" dirty="0">
              <a:solidFill>
                <a:schemeClr val="tx2">
                  <a:lumMod val="75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410813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51"/>
                                        </p:tgtEl>
                                        <p:attrNameLst>
                                          <p:attrName>style.visibility</p:attrName>
                                        </p:attrNameLst>
                                      </p:cBhvr>
                                      <p:to>
                                        <p:strVal val="visible"/>
                                      </p:to>
                                    </p:set>
                                    <p:anim calcmode="lin" valueType="num">
                                      <p:cBhvr additive="base">
                                        <p:cTn id="7" dur="2000" fill="hold"/>
                                        <p:tgtEl>
                                          <p:spTgt spid="951"/>
                                        </p:tgtEl>
                                        <p:attrNameLst>
                                          <p:attrName>ppt_x</p:attrName>
                                        </p:attrNameLst>
                                      </p:cBhvr>
                                      <p:tavLst>
                                        <p:tav tm="0">
                                          <p:val>
                                            <p:strVal val="#ppt_x"/>
                                          </p:val>
                                        </p:tav>
                                        <p:tav tm="100000">
                                          <p:val>
                                            <p:strVal val="#ppt_x"/>
                                          </p:val>
                                        </p:tav>
                                      </p:tavLst>
                                    </p:anim>
                                    <p:anim calcmode="lin" valueType="num">
                                      <p:cBhvr additive="base">
                                        <p:cTn id="8" dur="2000" fill="hold"/>
                                        <p:tgtEl>
                                          <p:spTgt spid="951"/>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6" presetClass="entr" presetSubtype="21" fill="hold" grpId="0" nodeType="afterEffect">
                                  <p:stCondLst>
                                    <p:cond delay="0"/>
                                  </p:stCondLst>
                                  <p:childTnLst>
                                    <p:set>
                                      <p:cBhvr>
                                        <p:cTn id="11" dur="1" fill="hold">
                                          <p:stCondLst>
                                            <p:cond delay="0"/>
                                          </p:stCondLst>
                                        </p:cTn>
                                        <p:tgtEl>
                                          <p:spTgt spid="955"/>
                                        </p:tgtEl>
                                        <p:attrNameLst>
                                          <p:attrName>style.visibility</p:attrName>
                                        </p:attrNameLst>
                                      </p:cBhvr>
                                      <p:to>
                                        <p:strVal val="visible"/>
                                      </p:to>
                                    </p:set>
                                    <p:animEffect transition="in" filter="barn(inVertical)">
                                      <p:cBhvr>
                                        <p:cTn id="12" dur="2000"/>
                                        <p:tgtEl>
                                          <p:spTgt spid="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 grpId="0"/>
      <p:bldP spid="9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Users\ah_farjam\Desktop\w.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V="1">
            <a:off x="-1" y="4014850"/>
            <a:ext cx="5162551" cy="2874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51" name="TextBox 950"/>
          <p:cNvSpPr txBox="1"/>
          <p:nvPr/>
        </p:nvSpPr>
        <p:spPr>
          <a:xfrm>
            <a:off x="4860972" y="381000"/>
            <a:ext cx="7059908" cy="923330"/>
          </a:xfrm>
          <a:prstGeom prst="rect">
            <a:avLst/>
          </a:prstGeom>
          <a:noFill/>
        </p:spPr>
        <p:txBody>
          <a:bodyPr wrap="square" rtlCol="1">
            <a:spAutoFit/>
          </a:bodyPr>
          <a:lstStyle/>
          <a:p>
            <a:pPr algn="r" rtl="1"/>
            <a:r>
              <a:rPr lang="fa-IR"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rPr>
              <a:t>معرفی کتابخانه های دیجیتال</a:t>
            </a:r>
            <a:endParaRPr lang="en-US"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endParaRPr>
          </a:p>
          <a:p>
            <a:endParaRPr lang="fa-IR" dirty="0"/>
          </a:p>
        </p:txBody>
      </p:sp>
      <p:sp>
        <p:nvSpPr>
          <p:cNvPr id="955" name="TextBox 954"/>
          <p:cNvSpPr txBox="1"/>
          <p:nvPr/>
        </p:nvSpPr>
        <p:spPr>
          <a:xfrm>
            <a:off x="163776" y="1708812"/>
            <a:ext cx="11712859" cy="4893647"/>
          </a:xfrm>
          <a:prstGeom prst="rect">
            <a:avLst/>
          </a:prstGeom>
          <a:noFill/>
          <a:ln>
            <a:noFill/>
          </a:ln>
        </p:spPr>
        <p:txBody>
          <a:bodyPr wrap="square" rtlCol="1">
            <a:spAutoFit/>
          </a:bodyPr>
          <a:lstStyle/>
          <a:p>
            <a:pPr algn="just" rtl="1"/>
            <a:r>
              <a:rPr lang="fa-IR" sz="2000" dirty="0" smtClean="0">
                <a:ln>
                  <a:solidFill>
                    <a:schemeClr val="tx2">
                      <a:lumMod val="50000"/>
                    </a:schemeClr>
                  </a:solidFill>
                </a:ln>
                <a:solidFill>
                  <a:schemeClr val="tx2">
                    <a:lumMod val="75000"/>
                  </a:schemeClr>
                </a:solidFill>
                <a:cs typeface="B Nazanin" panose="00000400000000000000" pitchFamily="2" charset="-78"/>
              </a:rPr>
              <a:t>2.     پایگاه دیجیتال تخخصصی نور</a:t>
            </a:r>
          </a:p>
          <a:p>
            <a:pPr algn="r" rtl="1"/>
            <a:r>
              <a:rPr lang="fa-IR" sz="2000" dirty="0" smtClean="0">
                <a:latin typeface="Times New Roman" panose="02020603050405020304" pitchFamily="18" charset="0"/>
                <a:cs typeface="Times New Roman" panose="02020603050405020304" pitchFamily="18" charset="0"/>
              </a:rPr>
              <a:t>      </a:t>
            </a:r>
            <a:r>
              <a:rPr lang="en-US" sz="2000" u="sng" dirty="0" smtClean="0">
                <a:latin typeface="Times New Roman" panose="02020603050405020304" pitchFamily="18" charset="0"/>
                <a:cs typeface="Times New Roman" panose="02020603050405020304" pitchFamily="18" charset="0"/>
                <a:hlinkClick r:id="rId6"/>
              </a:rPr>
              <a:t>http</a:t>
            </a:r>
            <a:r>
              <a:rPr lang="en-US" sz="2000" u="sng" dirty="0">
                <a:latin typeface="Times New Roman" panose="02020603050405020304" pitchFamily="18" charset="0"/>
                <a:cs typeface="Times New Roman" panose="02020603050405020304" pitchFamily="18" charset="0"/>
                <a:hlinkClick r:id="rId6"/>
              </a:rPr>
              <a:t>://www.noormags.ir</a:t>
            </a:r>
            <a:endParaRPr lang="en-US" sz="2000" dirty="0">
              <a:latin typeface="Times New Roman" panose="02020603050405020304" pitchFamily="18" charset="0"/>
              <a:cs typeface="Times New Roman" panose="02020603050405020304" pitchFamily="18" charset="0"/>
            </a:endParaRPr>
          </a:p>
          <a:p>
            <a:pPr algn="r" rtl="1"/>
            <a:endParaRPr lang="en-US" dirty="0" smtClean="0">
              <a:solidFill>
                <a:schemeClr val="tx2">
                  <a:lumMod val="75000"/>
                </a:schemeClr>
              </a:solidFill>
              <a:latin typeface="Times New Roman" panose="02020603050405020304" pitchFamily="18" charset="0"/>
              <a:cs typeface="B Lotus" panose="00000400000000000000" pitchFamily="2" charset="-78"/>
            </a:endParaRPr>
          </a:p>
          <a:p>
            <a:pPr algn="ctr" rtl="1"/>
            <a:r>
              <a:rPr lang="ar-SA" dirty="0">
                <a:cs typeface="B Lotus" panose="00000400000000000000" pitchFamily="2" charset="-78"/>
              </a:rPr>
              <a:t>پايگاه مجلات تخصصي نور از مجموعه پایگاه های مركز تحقيقات كامپيوتري علوم اسلامي است که وظيفه شناسايي و عرضه مجلات تخصصي علوم انساني و اسلامي را بر عهده دارد . </a:t>
            </a:r>
            <a:endParaRPr lang="en-US" dirty="0">
              <a:cs typeface="B Lotus" panose="00000400000000000000" pitchFamily="2" charset="-78"/>
            </a:endParaRPr>
          </a:p>
          <a:p>
            <a:pPr algn="ctr" rtl="1"/>
            <a:r>
              <a:rPr lang="ar-SA" dirty="0">
                <a:cs typeface="B Lotus" panose="00000400000000000000" pitchFamily="2" charset="-78"/>
              </a:rPr>
              <a:t>درج هزاران شماره از صدها عنوان مجله تخصصی در قالب موضوعات مختلفی چون: «قرآن و حدیث»، «فلسفه، کلام و عرفان»، «فقه، اصول و حقوق»، «کتابداری و اطلاع رسانی»، «روان شناسی»، «اقتصاد»، «هنر»، «مدیریت»، «حقوق»، «علوم انسانی» و ... این پایگاه را به یکی از مهمترین بانکهای اطلاعات مجلات در زمینه علوم اسلامی و علوم انسانی تبدیل کرده است</a:t>
            </a:r>
            <a:endParaRPr lang="en-US" dirty="0">
              <a:cs typeface="B Lotus" panose="00000400000000000000" pitchFamily="2" charset="-78"/>
            </a:endParaRPr>
          </a:p>
          <a:p>
            <a:pPr algn="ctr" rtl="1"/>
            <a:r>
              <a:rPr lang="ar-SA" dirty="0" smtClean="0">
                <a:cs typeface="B Lotus" panose="00000400000000000000" pitchFamily="2" charset="-78"/>
              </a:rPr>
              <a:t>در </a:t>
            </a:r>
            <a:r>
              <a:rPr lang="ar-SA" dirty="0">
                <a:cs typeface="B Lotus" panose="00000400000000000000" pitchFamily="2" charset="-78"/>
              </a:rPr>
              <a:t>همین راستا شبکه جهانی نور وابسته به مرکز تحقیقات کامپیوتری علوم اسلامی از سال 1377 اقدام به عرضه مجلات مربوط به علوم اسلامی و علوم انسانی بر روی پایگاه حوزه نمود. استقبال کاربران از يك سو و قابلیتهای روز افزون مورد نیاز متخصصان مراجعه کننده از سوي ديگر، اين شبكه را بر آن داشت تا با راه اندازی «پایگاه مجلات تخصصی نور» پاسخگوی این نیاز باشد.</a:t>
            </a:r>
            <a:endParaRPr lang="en-US" dirty="0">
              <a:cs typeface="B Lotus" panose="00000400000000000000" pitchFamily="2" charset="-78"/>
            </a:endParaRPr>
          </a:p>
          <a:p>
            <a:pPr algn="ctr" rtl="1"/>
            <a:r>
              <a:rPr lang="ar-SA" dirty="0">
                <a:cs typeface="B Lotus" panose="00000400000000000000" pitchFamily="2" charset="-78"/>
              </a:rPr>
              <a:t>برخی از قابلیت های فراهم آمده در پایگاه مجلات نور مگز:</a:t>
            </a:r>
            <a:endParaRPr lang="en-US" dirty="0">
              <a:cs typeface="B Lotus" panose="00000400000000000000" pitchFamily="2" charset="-78"/>
            </a:endParaRPr>
          </a:p>
          <a:p>
            <a:pPr algn="ctr" rtl="1"/>
            <a:r>
              <a:rPr lang="ar-SA" dirty="0">
                <a:cs typeface="B Lotus" panose="00000400000000000000" pitchFamily="2" charset="-78"/>
              </a:rPr>
              <a:t>الف </a:t>
            </a:r>
            <a:r>
              <a:rPr lang="fa-IR" dirty="0" smtClean="0">
                <a:cs typeface="B Lotus" panose="00000400000000000000" pitchFamily="2" charset="-78"/>
              </a:rPr>
              <a:t>) </a:t>
            </a:r>
            <a:r>
              <a:rPr lang="ar-SA" dirty="0" smtClean="0">
                <a:cs typeface="B Lotus" panose="00000400000000000000" pitchFamily="2" charset="-78"/>
              </a:rPr>
              <a:t>ارائه </a:t>
            </a:r>
            <a:r>
              <a:rPr lang="ar-SA" dirty="0">
                <a:cs typeface="B Lotus" panose="00000400000000000000" pitchFamily="2" charset="-78"/>
              </a:rPr>
              <a:t>مجلات به صورت تمام تصویر </a:t>
            </a:r>
            <a:endParaRPr lang="en-US" dirty="0">
              <a:cs typeface="B Lotus" panose="00000400000000000000" pitchFamily="2" charset="-78"/>
            </a:endParaRPr>
          </a:p>
          <a:p>
            <a:pPr algn="ctr" rtl="1"/>
            <a:r>
              <a:rPr lang="ar-SA" dirty="0">
                <a:cs typeface="B Lotus" panose="00000400000000000000" pitchFamily="2" charset="-78"/>
              </a:rPr>
              <a:t>ب </a:t>
            </a:r>
            <a:r>
              <a:rPr lang="fa-IR" dirty="0" smtClean="0">
                <a:cs typeface="B Lotus" panose="00000400000000000000" pitchFamily="2" charset="-78"/>
              </a:rPr>
              <a:t>)</a:t>
            </a:r>
            <a:r>
              <a:rPr lang="ar-SA" dirty="0" smtClean="0">
                <a:cs typeface="B Lotus" panose="00000400000000000000" pitchFamily="2" charset="-78"/>
              </a:rPr>
              <a:t> </a:t>
            </a:r>
            <a:r>
              <a:rPr lang="en-US" dirty="0">
                <a:cs typeface="B Lotus" panose="00000400000000000000" pitchFamily="2" charset="-78"/>
              </a:rPr>
              <a:t>download</a:t>
            </a:r>
            <a:r>
              <a:rPr lang="ar-SA" dirty="0">
                <a:cs typeface="B Lotus" panose="00000400000000000000" pitchFamily="2" charset="-78"/>
              </a:rPr>
              <a:t> مقالات دلخواه با فرمت </a:t>
            </a:r>
            <a:r>
              <a:rPr lang="en-US" dirty="0">
                <a:cs typeface="B Lotus" panose="00000400000000000000" pitchFamily="2" charset="-78"/>
              </a:rPr>
              <a:t>pdf </a:t>
            </a:r>
          </a:p>
          <a:p>
            <a:pPr algn="ctr" rtl="1"/>
            <a:r>
              <a:rPr lang="ar-SA" dirty="0">
                <a:cs typeface="B Lotus" panose="00000400000000000000" pitchFamily="2" charset="-78"/>
              </a:rPr>
              <a:t>ج </a:t>
            </a:r>
            <a:r>
              <a:rPr lang="fa-IR" dirty="0" smtClean="0">
                <a:cs typeface="B Lotus" panose="00000400000000000000" pitchFamily="2" charset="-78"/>
              </a:rPr>
              <a:t>)</a:t>
            </a:r>
            <a:r>
              <a:rPr lang="ar-SA" dirty="0" smtClean="0">
                <a:cs typeface="B Lotus" panose="00000400000000000000" pitchFamily="2" charset="-78"/>
              </a:rPr>
              <a:t> </a:t>
            </a:r>
            <a:r>
              <a:rPr lang="ar-SA" dirty="0">
                <a:cs typeface="B Lotus" panose="00000400000000000000" pitchFamily="2" charset="-78"/>
              </a:rPr>
              <a:t>جستجوی ساده و پیشرفته با دامنه های مختلف </a:t>
            </a:r>
            <a:endParaRPr lang="en-US" dirty="0">
              <a:cs typeface="B Lotus" panose="00000400000000000000" pitchFamily="2" charset="-78"/>
            </a:endParaRPr>
          </a:p>
          <a:p>
            <a:pPr algn="ctr" rtl="1"/>
            <a:r>
              <a:rPr lang="ar-SA" dirty="0">
                <a:cs typeface="B Lotus" panose="00000400000000000000" pitchFamily="2" charset="-78"/>
              </a:rPr>
              <a:t>د </a:t>
            </a:r>
            <a:r>
              <a:rPr lang="fa-IR" dirty="0" smtClean="0">
                <a:cs typeface="B Lotus" panose="00000400000000000000" pitchFamily="2" charset="-78"/>
              </a:rPr>
              <a:t>)</a:t>
            </a:r>
            <a:r>
              <a:rPr lang="ar-SA" dirty="0" smtClean="0">
                <a:cs typeface="B Lotus" panose="00000400000000000000" pitchFamily="2" charset="-78"/>
              </a:rPr>
              <a:t> </a:t>
            </a:r>
            <a:r>
              <a:rPr lang="ar-SA" dirty="0">
                <a:cs typeface="B Lotus" panose="00000400000000000000" pitchFamily="2" charset="-78"/>
              </a:rPr>
              <a:t>بانک اطلاعات صاحبان آثار </a:t>
            </a:r>
            <a:endParaRPr lang="en-US" dirty="0">
              <a:cs typeface="B Lotus" panose="00000400000000000000" pitchFamily="2" charset="-78"/>
            </a:endParaRPr>
          </a:p>
          <a:p>
            <a:pPr algn="ctr" rtl="1"/>
            <a:r>
              <a:rPr lang="ar-SA" dirty="0">
                <a:cs typeface="B Lotus" panose="00000400000000000000" pitchFamily="2" charset="-78"/>
              </a:rPr>
              <a:t>ه </a:t>
            </a:r>
            <a:r>
              <a:rPr lang="fa-IR" dirty="0" smtClean="0">
                <a:cs typeface="B Lotus" panose="00000400000000000000" pitchFamily="2" charset="-78"/>
              </a:rPr>
              <a:t>)</a:t>
            </a:r>
            <a:r>
              <a:rPr lang="ar-SA" dirty="0" smtClean="0">
                <a:cs typeface="B Lotus" panose="00000400000000000000" pitchFamily="2" charset="-78"/>
              </a:rPr>
              <a:t>  </a:t>
            </a:r>
            <a:r>
              <a:rPr lang="ar-SA" dirty="0">
                <a:cs typeface="B Lotus" panose="00000400000000000000" pitchFamily="2" charset="-78"/>
              </a:rPr>
              <a:t>نقد مقاله­هاي مجلات و مشاهده نقدهای دیگران</a:t>
            </a:r>
            <a:endParaRPr lang="en-US" dirty="0">
              <a:cs typeface="B Lotus" panose="00000400000000000000" pitchFamily="2" charset="-78"/>
            </a:endParaRPr>
          </a:p>
        </p:txBody>
      </p:sp>
    </p:spTree>
    <p:custDataLst>
      <p:tags r:id="rId1"/>
    </p:custDataLst>
    <p:extLst>
      <p:ext uri="{BB962C8B-B14F-4D97-AF65-F5344CB8AC3E}">
        <p14:creationId xmlns:p14="http://schemas.microsoft.com/office/powerpoint/2010/main" val="31158094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51"/>
                                        </p:tgtEl>
                                        <p:attrNameLst>
                                          <p:attrName>style.visibility</p:attrName>
                                        </p:attrNameLst>
                                      </p:cBhvr>
                                      <p:to>
                                        <p:strVal val="visible"/>
                                      </p:to>
                                    </p:set>
                                    <p:anim calcmode="lin" valueType="num">
                                      <p:cBhvr additive="base">
                                        <p:cTn id="7" dur="2000" fill="hold"/>
                                        <p:tgtEl>
                                          <p:spTgt spid="951"/>
                                        </p:tgtEl>
                                        <p:attrNameLst>
                                          <p:attrName>ppt_x</p:attrName>
                                        </p:attrNameLst>
                                      </p:cBhvr>
                                      <p:tavLst>
                                        <p:tav tm="0">
                                          <p:val>
                                            <p:strVal val="#ppt_x"/>
                                          </p:val>
                                        </p:tav>
                                        <p:tav tm="100000">
                                          <p:val>
                                            <p:strVal val="#ppt_x"/>
                                          </p:val>
                                        </p:tav>
                                      </p:tavLst>
                                    </p:anim>
                                    <p:anim calcmode="lin" valueType="num">
                                      <p:cBhvr additive="base">
                                        <p:cTn id="8" dur="2000" fill="hold"/>
                                        <p:tgtEl>
                                          <p:spTgt spid="951"/>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6" presetClass="entr" presetSubtype="21" fill="hold" grpId="0" nodeType="afterEffect">
                                  <p:stCondLst>
                                    <p:cond delay="0"/>
                                  </p:stCondLst>
                                  <p:childTnLst>
                                    <p:set>
                                      <p:cBhvr>
                                        <p:cTn id="11" dur="1" fill="hold">
                                          <p:stCondLst>
                                            <p:cond delay="0"/>
                                          </p:stCondLst>
                                        </p:cTn>
                                        <p:tgtEl>
                                          <p:spTgt spid="955"/>
                                        </p:tgtEl>
                                        <p:attrNameLst>
                                          <p:attrName>style.visibility</p:attrName>
                                        </p:attrNameLst>
                                      </p:cBhvr>
                                      <p:to>
                                        <p:strVal val="visible"/>
                                      </p:to>
                                    </p:set>
                                    <p:animEffect transition="in" filter="barn(inVertical)">
                                      <p:cBhvr>
                                        <p:cTn id="12" dur="2000"/>
                                        <p:tgtEl>
                                          <p:spTgt spid="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 grpId="0"/>
      <p:bldP spid="9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Users\ah_farjam\Desktop\w.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V="1">
            <a:off x="-1" y="4014850"/>
            <a:ext cx="5162551" cy="2874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51" name="TextBox 950"/>
          <p:cNvSpPr txBox="1"/>
          <p:nvPr/>
        </p:nvSpPr>
        <p:spPr>
          <a:xfrm>
            <a:off x="4860972" y="381000"/>
            <a:ext cx="7059908" cy="923330"/>
          </a:xfrm>
          <a:prstGeom prst="rect">
            <a:avLst/>
          </a:prstGeom>
          <a:noFill/>
        </p:spPr>
        <p:txBody>
          <a:bodyPr wrap="square" rtlCol="1">
            <a:spAutoFit/>
          </a:bodyPr>
          <a:lstStyle/>
          <a:p>
            <a:pPr algn="r" rtl="1"/>
            <a:r>
              <a:rPr lang="fa-IR"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rPr>
              <a:t>معرفی کتابخانه های دیجیتال</a:t>
            </a:r>
            <a:endParaRPr lang="en-US"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endParaRPr>
          </a:p>
          <a:p>
            <a:endParaRPr lang="fa-IR" dirty="0"/>
          </a:p>
        </p:txBody>
      </p:sp>
      <p:sp>
        <p:nvSpPr>
          <p:cNvPr id="955" name="TextBox 954"/>
          <p:cNvSpPr txBox="1"/>
          <p:nvPr/>
        </p:nvSpPr>
        <p:spPr>
          <a:xfrm>
            <a:off x="163776" y="1708812"/>
            <a:ext cx="11712859" cy="1538883"/>
          </a:xfrm>
          <a:prstGeom prst="rect">
            <a:avLst/>
          </a:prstGeom>
          <a:noFill/>
          <a:ln>
            <a:noFill/>
          </a:ln>
        </p:spPr>
        <p:txBody>
          <a:bodyPr wrap="square" rtlCol="1">
            <a:spAutoFit/>
          </a:bodyPr>
          <a:lstStyle/>
          <a:p>
            <a:pPr algn="just" rtl="1"/>
            <a:r>
              <a:rPr lang="fa-IR" sz="2000" dirty="0" smtClean="0">
                <a:ln>
                  <a:solidFill>
                    <a:schemeClr val="tx2">
                      <a:lumMod val="50000"/>
                    </a:schemeClr>
                  </a:solidFill>
                </a:ln>
                <a:solidFill>
                  <a:schemeClr val="tx2">
                    <a:lumMod val="75000"/>
                  </a:schemeClr>
                </a:solidFill>
                <a:cs typeface="B Nazanin" panose="00000400000000000000" pitchFamily="2" charset="-78"/>
              </a:rPr>
              <a:t>3.    کتابخانه دیجیتال نور</a:t>
            </a:r>
          </a:p>
          <a:p>
            <a:pPr algn="r" rtl="1"/>
            <a:r>
              <a:rPr lang="fa-IR" sz="2000" dirty="0">
                <a:latin typeface="Times New Roman" panose="02020603050405020304" pitchFamily="18" charset="0"/>
                <a:cs typeface="Times New Roman" panose="02020603050405020304" pitchFamily="18" charset="0"/>
              </a:rPr>
              <a:t>      </a:t>
            </a:r>
            <a:r>
              <a:rPr lang="en-US" sz="2000" u="sng" dirty="0">
                <a:latin typeface="Times New Roman" panose="02020603050405020304" pitchFamily="18" charset="0"/>
                <a:cs typeface="Times New Roman" panose="02020603050405020304" pitchFamily="18" charset="0"/>
                <a:hlinkClick r:id="rId6"/>
              </a:rPr>
              <a:t>http://www.noorlib.ir/View/fa/Default</a:t>
            </a:r>
            <a:endParaRPr lang="en-US" sz="2000" dirty="0">
              <a:latin typeface="Times New Roman" panose="02020603050405020304" pitchFamily="18" charset="0"/>
              <a:cs typeface="Times New Roman" panose="02020603050405020304" pitchFamily="18" charset="0"/>
            </a:endParaRPr>
          </a:p>
          <a:p>
            <a:pPr algn="ctr" rtl="1"/>
            <a:endParaRPr lang="en-US" dirty="0">
              <a:cs typeface="B Lotus" panose="00000400000000000000" pitchFamily="2" charset="-78"/>
            </a:endParaRPr>
          </a:p>
          <a:p>
            <a:pPr algn="ctr" rtl="1"/>
            <a:r>
              <a:rPr lang="fa-IR" dirty="0">
                <a:cs typeface="B Lotus" panose="00000400000000000000" pitchFamily="2" charset="-78"/>
              </a:rPr>
              <a:t>این پایگاه در مرحله اول و تاكنون، ٨٠٠٠ عنوان کتاب تخصصي بیش از ١۶٠٠٠ جلد در زمینه علوم اسلامی، و در موضوعاتي همچون: « علوم قرآن و تفسير، علوم حديث، ادعيه و زيارات، نهج البلاغه، كلام و فلسفه، جغرافيا، تاريخ و سيره، فقه، اصول، اخلاق و عرفان، ادبيات و منطق، فرق و مذاهب اسلامي و... را ارایه نموده </a:t>
            </a:r>
            <a:r>
              <a:rPr lang="fa-IR" dirty="0" smtClean="0">
                <a:cs typeface="B Lotus" panose="00000400000000000000" pitchFamily="2" charset="-78"/>
              </a:rPr>
              <a:t>است</a:t>
            </a:r>
            <a:endParaRPr lang="en-US" dirty="0">
              <a:cs typeface="B Lotus" panose="00000400000000000000" pitchFamily="2" charset="-78"/>
            </a:endParaRPr>
          </a:p>
        </p:txBody>
      </p:sp>
      <p:sp>
        <p:nvSpPr>
          <p:cNvPr id="5" name="TextBox 4"/>
          <p:cNvSpPr txBox="1"/>
          <p:nvPr/>
        </p:nvSpPr>
        <p:spPr>
          <a:xfrm>
            <a:off x="163775" y="3769624"/>
            <a:ext cx="11712859" cy="2646878"/>
          </a:xfrm>
          <a:prstGeom prst="rect">
            <a:avLst/>
          </a:prstGeom>
          <a:noFill/>
          <a:ln>
            <a:noFill/>
          </a:ln>
        </p:spPr>
        <p:txBody>
          <a:bodyPr wrap="square" rtlCol="1">
            <a:spAutoFit/>
          </a:bodyPr>
          <a:lstStyle/>
          <a:p>
            <a:pPr lvl="0" algn="just" rtl="1"/>
            <a:r>
              <a:rPr lang="fa-IR" sz="2000" dirty="0" smtClean="0">
                <a:ln>
                  <a:solidFill>
                    <a:schemeClr val="tx2">
                      <a:lumMod val="50000"/>
                    </a:schemeClr>
                  </a:solidFill>
                </a:ln>
                <a:solidFill>
                  <a:schemeClr val="tx2">
                    <a:lumMod val="75000"/>
                  </a:schemeClr>
                </a:solidFill>
                <a:cs typeface="B Nazanin" panose="00000400000000000000" pitchFamily="2" charset="-78"/>
              </a:rPr>
              <a:t>4.   موسسه </a:t>
            </a:r>
            <a:r>
              <a:rPr lang="fa-IR" sz="2000" dirty="0">
                <a:ln>
                  <a:solidFill>
                    <a:schemeClr val="tx2">
                      <a:lumMod val="50000"/>
                    </a:schemeClr>
                  </a:solidFill>
                </a:ln>
                <a:solidFill>
                  <a:schemeClr val="tx2">
                    <a:lumMod val="75000"/>
                  </a:schemeClr>
                </a:solidFill>
                <a:cs typeface="B Nazanin" panose="00000400000000000000" pitchFamily="2" charset="-78"/>
              </a:rPr>
              <a:t>دائرة المعارف فقه اسلامی بر طبق مذهب اهل بیت(علیهم السلام)</a:t>
            </a:r>
            <a:endParaRPr lang="en-US" sz="2000" dirty="0">
              <a:ln>
                <a:solidFill>
                  <a:schemeClr val="tx2">
                    <a:lumMod val="50000"/>
                  </a:schemeClr>
                </a:solidFill>
              </a:ln>
              <a:solidFill>
                <a:schemeClr val="tx2">
                  <a:lumMod val="75000"/>
                </a:schemeClr>
              </a:solidFill>
              <a:cs typeface="B Nazanin" panose="00000400000000000000" pitchFamily="2" charset="-78"/>
            </a:endParaRPr>
          </a:p>
          <a:p>
            <a:pPr algn="r" rtl="1"/>
            <a:r>
              <a:rPr lang="fa-IR"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hlinkClick r:id="rId7"/>
              </a:rPr>
              <a:t>www.islamicfeqh.com</a:t>
            </a:r>
            <a:endParaRPr lang="fa-IR" sz="2000" dirty="0" smtClean="0">
              <a:latin typeface="Times New Roman" panose="02020603050405020304" pitchFamily="18" charset="0"/>
              <a:cs typeface="Times New Roman" panose="02020603050405020304" pitchFamily="18" charset="0"/>
            </a:endParaRPr>
          </a:p>
          <a:p>
            <a:pPr algn="r" rtl="1"/>
            <a:endParaRPr lang="en-US" dirty="0">
              <a:cs typeface="B Lotus" panose="00000400000000000000" pitchFamily="2" charset="-78"/>
            </a:endParaRPr>
          </a:p>
          <a:p>
            <a:pPr algn="ctr" rtl="1"/>
            <a:r>
              <a:rPr lang="en-US" dirty="0">
                <a:cs typeface="B Lotus" panose="00000400000000000000" pitchFamily="2" charset="-78"/>
              </a:rPr>
              <a:t> </a:t>
            </a:r>
            <a:r>
              <a:rPr lang="fa-IR" dirty="0">
                <a:cs typeface="B Lotus" panose="00000400000000000000" pitchFamily="2" charset="-78"/>
              </a:rPr>
              <a:t>مهمترين اهداف و وظايف اين موسسه با بهره گيرى از رهنمودهاى مقام معظم رهبرى در حكم  ابلاغى و مطابق آنچه در اساسنامه مصوب آن آمده است عبارتند از</a:t>
            </a:r>
            <a:r>
              <a:rPr lang="en-US" dirty="0">
                <a:cs typeface="B Lotus" panose="00000400000000000000" pitchFamily="2" charset="-78"/>
              </a:rPr>
              <a:t> :</a:t>
            </a:r>
            <a:br>
              <a:rPr lang="en-US" dirty="0">
                <a:cs typeface="B Lotus" panose="00000400000000000000" pitchFamily="2" charset="-78"/>
              </a:rPr>
            </a:br>
            <a:r>
              <a:rPr lang="en-US" dirty="0">
                <a:cs typeface="B Lotus" panose="00000400000000000000" pitchFamily="2" charset="-78"/>
              </a:rPr>
              <a:t> </a:t>
            </a:r>
            <a:r>
              <a:rPr lang="fa-IR" dirty="0" smtClean="0">
                <a:cs typeface="B Lotus" panose="00000400000000000000" pitchFamily="2" charset="-78"/>
              </a:rPr>
              <a:t>1. </a:t>
            </a:r>
            <a:r>
              <a:rPr lang="en-US" dirty="0" smtClean="0">
                <a:cs typeface="B Lotus" panose="00000400000000000000" pitchFamily="2" charset="-78"/>
              </a:rPr>
              <a:t> </a:t>
            </a:r>
            <a:r>
              <a:rPr lang="fa-IR" dirty="0">
                <a:cs typeface="B Lotus" panose="00000400000000000000" pitchFamily="2" charset="-78"/>
              </a:rPr>
              <a:t>تدوين مجموعه اى كامل به صورت دائره المعارف كه حاكى از همه ابواب و انظار و مولفات فقهاى شيعه باشد</a:t>
            </a:r>
            <a:r>
              <a:rPr lang="en-US" dirty="0">
                <a:cs typeface="B Lotus" panose="00000400000000000000" pitchFamily="2" charset="-78"/>
              </a:rPr>
              <a:t>.</a:t>
            </a:r>
            <a:br>
              <a:rPr lang="en-US" dirty="0">
                <a:cs typeface="B Lotus" panose="00000400000000000000" pitchFamily="2" charset="-78"/>
              </a:rPr>
            </a:br>
            <a:r>
              <a:rPr lang="fa-IR" dirty="0" smtClean="0">
                <a:cs typeface="B Lotus" panose="00000400000000000000" pitchFamily="2" charset="-78"/>
              </a:rPr>
              <a:t>2.</a:t>
            </a:r>
            <a:r>
              <a:rPr lang="en-US" dirty="0" smtClean="0">
                <a:cs typeface="B Lotus" panose="00000400000000000000" pitchFamily="2" charset="-78"/>
              </a:rPr>
              <a:t>  </a:t>
            </a:r>
            <a:r>
              <a:rPr lang="fa-IR" dirty="0">
                <a:cs typeface="B Lotus" panose="00000400000000000000" pitchFamily="2" charset="-78"/>
              </a:rPr>
              <a:t>تحقيق و تدوين موضوعاتى كه مرتبط با فقه شيعه باشد از قبيل تاريخ فقه اسلام، فقه مقارن، مباحث اقتصاد اسلام، بررسى عناوين مستحدثه، تهيه قاموس فقهى و</a:t>
            </a:r>
            <a:r>
              <a:rPr lang="en-US" dirty="0">
                <a:cs typeface="B Lotus" panose="00000400000000000000" pitchFamily="2" charset="-78"/>
              </a:rPr>
              <a:t>...</a:t>
            </a:r>
            <a:br>
              <a:rPr lang="en-US" dirty="0">
                <a:cs typeface="B Lotus" panose="00000400000000000000" pitchFamily="2" charset="-78"/>
              </a:rPr>
            </a:br>
            <a:r>
              <a:rPr lang="en-US" dirty="0">
                <a:cs typeface="B Lotus" panose="00000400000000000000" pitchFamily="2" charset="-78"/>
              </a:rPr>
              <a:t> </a:t>
            </a:r>
            <a:r>
              <a:rPr lang="fa-IR" dirty="0" smtClean="0">
                <a:cs typeface="B Lotus" panose="00000400000000000000" pitchFamily="2" charset="-78"/>
              </a:rPr>
              <a:t>3. تحقيق </a:t>
            </a:r>
            <a:r>
              <a:rPr lang="fa-IR" dirty="0">
                <a:cs typeface="B Lotus" panose="00000400000000000000" pitchFamily="2" charset="-78"/>
              </a:rPr>
              <a:t>و چاپ و نشر منابع مهم فقهى</a:t>
            </a:r>
            <a:r>
              <a:rPr lang="en-US" dirty="0">
                <a:cs typeface="B Lotus" panose="00000400000000000000" pitchFamily="2" charset="-78"/>
              </a:rPr>
              <a:t> .</a:t>
            </a:r>
            <a:br>
              <a:rPr lang="en-US" dirty="0">
                <a:cs typeface="B Lotus" panose="00000400000000000000" pitchFamily="2" charset="-78"/>
              </a:rPr>
            </a:br>
            <a:r>
              <a:rPr lang="fa-IR" dirty="0" smtClean="0">
                <a:cs typeface="B Lotus" panose="00000400000000000000" pitchFamily="2" charset="-78"/>
              </a:rPr>
              <a:t>4. انتشار </a:t>
            </a:r>
            <a:r>
              <a:rPr lang="fa-IR" dirty="0">
                <a:cs typeface="B Lotus" panose="00000400000000000000" pitchFamily="2" charset="-78"/>
              </a:rPr>
              <a:t>مجلات تخصصى در زمينه هاى فقهى و مطابق با نيازهاى روز جامعه اسلامى</a:t>
            </a:r>
            <a:r>
              <a:rPr lang="en-US" dirty="0">
                <a:cs typeface="B Lotus" panose="00000400000000000000" pitchFamily="2" charset="-78"/>
              </a:rPr>
              <a:t> .</a:t>
            </a:r>
            <a:br>
              <a:rPr lang="en-US" dirty="0">
                <a:cs typeface="B Lotus" panose="00000400000000000000" pitchFamily="2" charset="-78"/>
              </a:rPr>
            </a:br>
            <a:r>
              <a:rPr lang="fa-IR" dirty="0" smtClean="0">
                <a:cs typeface="B Lotus" panose="00000400000000000000" pitchFamily="2" charset="-78"/>
              </a:rPr>
              <a:t>5. </a:t>
            </a:r>
            <a:r>
              <a:rPr lang="en-US" dirty="0" smtClean="0">
                <a:cs typeface="B Lotus" panose="00000400000000000000" pitchFamily="2" charset="-78"/>
              </a:rPr>
              <a:t> </a:t>
            </a:r>
            <a:r>
              <a:rPr lang="fa-IR" dirty="0">
                <a:cs typeface="B Lotus" panose="00000400000000000000" pitchFamily="2" charset="-78"/>
              </a:rPr>
              <a:t>انتشار كتب و مقالات به زبانهاى رايج دنيا به منظور معرفى مذهب شيعه در زمينه هاى گوناگون</a:t>
            </a:r>
            <a:endParaRPr lang="en-US" dirty="0">
              <a:cs typeface="B Lotus" panose="00000400000000000000" pitchFamily="2" charset="-78"/>
            </a:endParaRPr>
          </a:p>
        </p:txBody>
      </p:sp>
    </p:spTree>
    <p:custDataLst>
      <p:tags r:id="rId1"/>
    </p:custDataLst>
    <p:extLst>
      <p:ext uri="{BB962C8B-B14F-4D97-AF65-F5344CB8AC3E}">
        <p14:creationId xmlns:p14="http://schemas.microsoft.com/office/powerpoint/2010/main" val="11713463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51"/>
                                        </p:tgtEl>
                                        <p:attrNameLst>
                                          <p:attrName>style.visibility</p:attrName>
                                        </p:attrNameLst>
                                      </p:cBhvr>
                                      <p:to>
                                        <p:strVal val="visible"/>
                                      </p:to>
                                    </p:set>
                                    <p:anim calcmode="lin" valueType="num">
                                      <p:cBhvr additive="base">
                                        <p:cTn id="7" dur="2000" fill="hold"/>
                                        <p:tgtEl>
                                          <p:spTgt spid="951"/>
                                        </p:tgtEl>
                                        <p:attrNameLst>
                                          <p:attrName>ppt_x</p:attrName>
                                        </p:attrNameLst>
                                      </p:cBhvr>
                                      <p:tavLst>
                                        <p:tav tm="0">
                                          <p:val>
                                            <p:strVal val="#ppt_x"/>
                                          </p:val>
                                        </p:tav>
                                        <p:tav tm="100000">
                                          <p:val>
                                            <p:strVal val="#ppt_x"/>
                                          </p:val>
                                        </p:tav>
                                      </p:tavLst>
                                    </p:anim>
                                    <p:anim calcmode="lin" valueType="num">
                                      <p:cBhvr additive="base">
                                        <p:cTn id="8" dur="2000" fill="hold"/>
                                        <p:tgtEl>
                                          <p:spTgt spid="951"/>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6" presetClass="entr" presetSubtype="21" fill="hold" grpId="0" nodeType="afterEffect">
                                  <p:stCondLst>
                                    <p:cond delay="0"/>
                                  </p:stCondLst>
                                  <p:childTnLst>
                                    <p:set>
                                      <p:cBhvr>
                                        <p:cTn id="11" dur="1" fill="hold">
                                          <p:stCondLst>
                                            <p:cond delay="0"/>
                                          </p:stCondLst>
                                        </p:cTn>
                                        <p:tgtEl>
                                          <p:spTgt spid="955"/>
                                        </p:tgtEl>
                                        <p:attrNameLst>
                                          <p:attrName>style.visibility</p:attrName>
                                        </p:attrNameLst>
                                      </p:cBhvr>
                                      <p:to>
                                        <p:strVal val="visible"/>
                                      </p:to>
                                    </p:set>
                                    <p:animEffect transition="in" filter="barn(inVertical)">
                                      <p:cBhvr>
                                        <p:cTn id="12" dur="2000"/>
                                        <p:tgtEl>
                                          <p:spTgt spid="955"/>
                                        </p:tgtEl>
                                      </p:cBhvr>
                                    </p:animEffect>
                                  </p:childTnLst>
                                </p:cTn>
                              </p:par>
                            </p:childTnLst>
                          </p:cTn>
                        </p:par>
                        <p:par>
                          <p:cTn id="13" fill="hold">
                            <p:stCondLst>
                              <p:cond delay="4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 grpId="0"/>
      <p:bldP spid="955"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Users\ah_farjam\Desktop\w.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V="1">
            <a:off x="-1" y="4014850"/>
            <a:ext cx="5162551" cy="2874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51" name="TextBox 950"/>
          <p:cNvSpPr txBox="1"/>
          <p:nvPr/>
        </p:nvSpPr>
        <p:spPr>
          <a:xfrm>
            <a:off x="4860972" y="381000"/>
            <a:ext cx="7059908" cy="923330"/>
          </a:xfrm>
          <a:prstGeom prst="rect">
            <a:avLst/>
          </a:prstGeom>
          <a:noFill/>
        </p:spPr>
        <p:txBody>
          <a:bodyPr wrap="square" rtlCol="1">
            <a:spAutoFit/>
          </a:bodyPr>
          <a:lstStyle/>
          <a:p>
            <a:pPr algn="r" rtl="1"/>
            <a:r>
              <a:rPr lang="fa-IR"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rPr>
              <a:t>معرفی کتابخانه های دیجیتال</a:t>
            </a:r>
            <a:endParaRPr lang="en-US"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endParaRPr>
          </a:p>
          <a:p>
            <a:endParaRPr lang="fa-IR" dirty="0"/>
          </a:p>
        </p:txBody>
      </p:sp>
      <p:sp>
        <p:nvSpPr>
          <p:cNvPr id="955" name="TextBox 954"/>
          <p:cNvSpPr txBox="1"/>
          <p:nvPr/>
        </p:nvSpPr>
        <p:spPr>
          <a:xfrm>
            <a:off x="163776" y="1708812"/>
            <a:ext cx="11712859" cy="4062651"/>
          </a:xfrm>
          <a:prstGeom prst="rect">
            <a:avLst/>
          </a:prstGeom>
          <a:noFill/>
          <a:ln>
            <a:noFill/>
          </a:ln>
        </p:spPr>
        <p:txBody>
          <a:bodyPr wrap="square" rtlCol="1">
            <a:spAutoFit/>
          </a:bodyPr>
          <a:lstStyle/>
          <a:p>
            <a:pPr algn="just" rtl="1"/>
            <a:r>
              <a:rPr lang="fa-IR" sz="2000" dirty="0" smtClean="0">
                <a:ln>
                  <a:solidFill>
                    <a:schemeClr val="tx2">
                      <a:lumMod val="50000"/>
                    </a:schemeClr>
                  </a:solidFill>
                </a:ln>
                <a:solidFill>
                  <a:schemeClr val="tx2">
                    <a:lumMod val="75000"/>
                  </a:schemeClr>
                </a:solidFill>
                <a:cs typeface="B Nazanin" panose="00000400000000000000" pitchFamily="2" charset="-78"/>
              </a:rPr>
              <a:t>5.    سامانه نشریات موسسه امام خمینی (ره)</a:t>
            </a:r>
          </a:p>
          <a:p>
            <a:pPr algn="r" rtl="1"/>
            <a:r>
              <a:rPr lang="fa-IR" sz="2000" dirty="0">
                <a:latin typeface="Times New Roman" panose="02020603050405020304" pitchFamily="18" charset="0"/>
                <a:cs typeface="Times New Roman" panose="02020603050405020304" pitchFamily="18" charset="0"/>
              </a:rPr>
              <a:t>      </a:t>
            </a:r>
            <a:r>
              <a:rPr lang="fa-IR" sz="2000" dirty="0" smtClean="0">
                <a:latin typeface="Times New Roman" panose="02020603050405020304" pitchFamily="18" charset="0"/>
                <a:cs typeface="Times New Roman" panose="02020603050405020304" pitchFamily="18" charset="0"/>
              </a:rPr>
              <a:t> </a:t>
            </a:r>
            <a:r>
              <a:rPr lang="en-US" sz="2000" u="sng" dirty="0" smtClean="0">
                <a:latin typeface="Times New Roman" panose="02020603050405020304" pitchFamily="18" charset="0"/>
                <a:cs typeface="Times New Roman" panose="02020603050405020304" pitchFamily="18" charset="0"/>
                <a:hlinkClick r:id="rId6"/>
              </a:rPr>
              <a:t>http</a:t>
            </a:r>
            <a:r>
              <a:rPr lang="en-US" sz="2000" u="sng" dirty="0">
                <a:latin typeface="Times New Roman" panose="02020603050405020304" pitchFamily="18" charset="0"/>
                <a:cs typeface="Times New Roman" panose="02020603050405020304" pitchFamily="18" charset="0"/>
                <a:hlinkClick r:id="rId6"/>
              </a:rPr>
              <a:t>://</a:t>
            </a:r>
            <a:r>
              <a:rPr lang="en-US" sz="2000" u="sng" dirty="0" smtClean="0">
                <a:latin typeface="Times New Roman" panose="02020603050405020304" pitchFamily="18" charset="0"/>
                <a:cs typeface="Times New Roman" panose="02020603050405020304" pitchFamily="18" charset="0"/>
                <a:hlinkClick r:id="rId6"/>
              </a:rPr>
              <a:t>www.nashriyat.ir</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r" rtl="1"/>
            <a:endParaRPr lang="en-US" sz="2000" dirty="0" smtClean="0">
              <a:solidFill>
                <a:schemeClr val="tx2">
                  <a:lumMod val="75000"/>
                </a:schemeClr>
              </a:solidFill>
              <a:latin typeface="Times New Roman" panose="02020603050405020304" pitchFamily="18" charset="0"/>
              <a:cs typeface="Times New Roman" panose="02020603050405020304" pitchFamily="18" charset="0"/>
            </a:endParaRPr>
          </a:p>
          <a:p>
            <a:pPr algn="ctr" rtl="1"/>
            <a:r>
              <a:rPr lang="fa-IR" dirty="0">
                <a:cs typeface="B Lotus" panose="00000400000000000000" pitchFamily="2" charset="-78"/>
              </a:rPr>
              <a:t>مؤسسة آموزشي و پژوهشي امام خميني قدس سره با تربيت بيش از هزار دانش‌آموخته در رشته‌هاي گوناگون علوم انساني و اسلامي، در مقاطع مختلف تحصيلي کارشناسي، کارشناسي ارشد و دکتري، و انتشار صدها جلد کتاب گران‌سنگ و ده‌ها نشريه علمي و تخصصي در حوزه‌هاي گوناگون علوم انساني و اسلامي،‌ به سهم خود، گام‌هاي بلندي در بازشناسي و بازآفريني فرهنگ ديني برداشته است. معاونت پژوهشي مؤسسة آموزشي و پژوهشي امام خميني قدس سره با تأسيس و راه‌اندازي «اداره كل نشريات تخصصي» گام بلندي در اين زمينه برداشته است. از جمله نشريات تخصصي اين اداره، عبارتند از</a:t>
            </a:r>
            <a:r>
              <a:rPr lang="en-US" dirty="0">
                <a:cs typeface="B Lotus" panose="00000400000000000000" pitchFamily="2" charset="-78"/>
              </a:rPr>
              <a:t>:</a:t>
            </a:r>
            <a:br>
              <a:rPr lang="en-US" dirty="0">
                <a:cs typeface="B Lotus" panose="00000400000000000000" pitchFamily="2" charset="-78"/>
              </a:rPr>
            </a:br>
            <a:r>
              <a:rPr lang="fa-IR" dirty="0" smtClean="0">
                <a:cs typeface="B Lotus" panose="00000400000000000000" pitchFamily="2" charset="-78"/>
              </a:rPr>
              <a:t>الف. نشريات علمي </a:t>
            </a:r>
            <a:r>
              <a:rPr lang="fa-IR" dirty="0">
                <a:cs typeface="B Lotus" panose="00000400000000000000" pitchFamily="2" charset="-78"/>
              </a:rPr>
              <a:t>ـ پژوهشي</a:t>
            </a:r>
            <a:r>
              <a:rPr lang="en-US" dirty="0">
                <a:cs typeface="B Lotus" panose="00000400000000000000" pitchFamily="2" charset="-78"/>
              </a:rPr>
              <a:t/>
            </a:r>
            <a:br>
              <a:rPr lang="en-US" dirty="0">
                <a:cs typeface="B Lotus" panose="00000400000000000000" pitchFamily="2" charset="-78"/>
              </a:rPr>
            </a:br>
            <a:r>
              <a:rPr lang="fa-IR" dirty="0" smtClean="0">
                <a:cs typeface="B Lotus" panose="00000400000000000000" pitchFamily="2" charset="-78"/>
              </a:rPr>
              <a:t>1.روان‌شناسي </a:t>
            </a:r>
            <a:r>
              <a:rPr lang="fa-IR" dirty="0">
                <a:cs typeface="B Lotus" panose="00000400000000000000" pitchFamily="2" charset="-78"/>
              </a:rPr>
              <a:t>و دين»؛ 2. «قرآن شناخت»؛ 3. «معرفت اديان»؛ 4. «معرفت اقتصاد اسلامي»؛ 5. «معرفت سياسي»؛ 6. «معرفت فرهنگي اجتماعي»؛ 7. «معرفت فلسفي»؛ 8. «معرفت كلامي» 9. «تاريخ اسلام در آينه </a:t>
            </a:r>
            <a:r>
              <a:rPr lang="fa-IR" dirty="0" smtClean="0">
                <a:cs typeface="B Lotus" panose="00000400000000000000" pitchFamily="2" charset="-78"/>
              </a:rPr>
              <a:t>پژوهش</a:t>
            </a:r>
            <a:r>
              <a:rPr lang="fa-IR" dirty="0">
                <a:cs typeface="B Lotus" panose="00000400000000000000" pitchFamily="2" charset="-78"/>
              </a:rPr>
              <a:t>»</a:t>
            </a:r>
            <a:r>
              <a:rPr lang="en-US" dirty="0">
                <a:cs typeface="B Lotus" panose="00000400000000000000" pitchFamily="2" charset="-78"/>
              </a:rPr>
              <a:t/>
            </a:r>
            <a:br>
              <a:rPr lang="en-US" dirty="0">
                <a:cs typeface="B Lotus" panose="00000400000000000000" pitchFamily="2" charset="-78"/>
              </a:rPr>
            </a:br>
            <a:r>
              <a:rPr lang="fa-IR" dirty="0">
                <a:cs typeface="B Lotus" panose="00000400000000000000" pitchFamily="2" charset="-78"/>
              </a:rPr>
              <a:t>ب. نشريات علمي ـ </a:t>
            </a:r>
            <a:r>
              <a:rPr lang="fa-IR" dirty="0" smtClean="0">
                <a:cs typeface="B Lotus" panose="00000400000000000000" pitchFamily="2" charset="-78"/>
              </a:rPr>
              <a:t>ترويجي</a:t>
            </a:r>
            <a:r>
              <a:rPr lang="fa-IR" dirty="0">
                <a:cs typeface="B Lotus" panose="00000400000000000000" pitchFamily="2" charset="-78"/>
              </a:rPr>
              <a:t>»</a:t>
            </a:r>
            <a:r>
              <a:rPr lang="en-US" dirty="0">
                <a:cs typeface="B Lotus" panose="00000400000000000000" pitchFamily="2" charset="-78"/>
              </a:rPr>
              <a:t/>
            </a:r>
            <a:br>
              <a:rPr lang="en-US" dirty="0">
                <a:cs typeface="B Lotus" panose="00000400000000000000" pitchFamily="2" charset="-78"/>
              </a:rPr>
            </a:br>
            <a:r>
              <a:rPr lang="fa-IR" dirty="0" smtClean="0">
                <a:cs typeface="B Lotus" panose="00000400000000000000" pitchFamily="2" charset="-78"/>
              </a:rPr>
              <a:t>1.</a:t>
            </a:r>
            <a:r>
              <a:rPr lang="en-US" dirty="0" smtClean="0">
                <a:cs typeface="B Lotus" panose="00000400000000000000" pitchFamily="2" charset="-78"/>
              </a:rPr>
              <a:t> </a:t>
            </a:r>
            <a:r>
              <a:rPr lang="fa-IR" dirty="0" smtClean="0">
                <a:cs typeface="B Lotus" panose="00000400000000000000" pitchFamily="2" charset="-78"/>
              </a:rPr>
              <a:t>معارف </a:t>
            </a:r>
            <a:r>
              <a:rPr lang="fa-IR" dirty="0">
                <a:cs typeface="B Lotus" panose="00000400000000000000" pitchFamily="2" charset="-78"/>
              </a:rPr>
              <a:t>عقلي»؛ 2. «معرفت اخلاقي»؛ 3. «معرفت»؛ 4. «اسلام و پژوهش‌هاي </a:t>
            </a:r>
            <a:r>
              <a:rPr lang="fa-IR" dirty="0" smtClean="0">
                <a:cs typeface="B Lotus" panose="00000400000000000000" pitchFamily="2" charset="-78"/>
              </a:rPr>
              <a:t>تربيتي</a:t>
            </a:r>
            <a:r>
              <a:rPr lang="fa-IR" dirty="0">
                <a:cs typeface="B Lotus" panose="00000400000000000000" pitchFamily="2" charset="-78"/>
              </a:rPr>
              <a:t>»</a:t>
            </a:r>
            <a:r>
              <a:rPr lang="en-US" dirty="0">
                <a:cs typeface="B Lotus" panose="00000400000000000000" pitchFamily="2" charset="-78"/>
              </a:rPr>
              <a:t/>
            </a:r>
            <a:br>
              <a:rPr lang="en-US" dirty="0">
                <a:cs typeface="B Lotus" panose="00000400000000000000" pitchFamily="2" charset="-78"/>
              </a:rPr>
            </a:br>
            <a:r>
              <a:rPr lang="fa-IR" dirty="0">
                <a:cs typeface="B Lotus" panose="00000400000000000000" pitchFamily="2" charset="-78"/>
              </a:rPr>
              <a:t>ج. نشريات علمي ـ تخصصي</a:t>
            </a:r>
            <a:r>
              <a:rPr lang="en-US" dirty="0">
                <a:cs typeface="B Lotus" panose="00000400000000000000" pitchFamily="2" charset="-78"/>
              </a:rPr>
              <a:t/>
            </a:r>
            <a:br>
              <a:rPr lang="en-US" dirty="0">
                <a:cs typeface="B Lotus" panose="00000400000000000000" pitchFamily="2" charset="-78"/>
              </a:rPr>
            </a:br>
            <a:r>
              <a:rPr lang="fa-IR" dirty="0" smtClean="0">
                <a:cs typeface="B Lotus" panose="00000400000000000000" pitchFamily="2" charset="-78"/>
              </a:rPr>
              <a:t>1. اسلام </a:t>
            </a:r>
            <a:r>
              <a:rPr lang="fa-IR" dirty="0">
                <a:cs typeface="B Lotus" panose="00000400000000000000" pitchFamily="2" charset="-78"/>
              </a:rPr>
              <a:t>و پژوهش‌هاي مديريتي»؛ 2. «حكمت عرفاني»؛ 3. «معارف منطقي»؛ 4. «معرفت حقوقي»؛ 5. «</a:t>
            </a:r>
            <a:r>
              <a:rPr lang="fa-IR" dirty="0" smtClean="0">
                <a:cs typeface="B Lotus" panose="00000400000000000000" pitchFamily="2" charset="-78"/>
              </a:rPr>
              <a:t>پژوهش</a:t>
            </a:r>
            <a:r>
              <a:rPr lang="fa-IR" dirty="0">
                <a:cs typeface="B Lotus" panose="00000400000000000000" pitchFamily="2" charset="-78"/>
              </a:rPr>
              <a:t>»</a:t>
            </a:r>
            <a:endParaRPr lang="en-US" dirty="0">
              <a:cs typeface="B Lotus" panose="00000400000000000000" pitchFamily="2" charset="-78"/>
            </a:endParaRPr>
          </a:p>
        </p:txBody>
      </p:sp>
    </p:spTree>
    <p:custDataLst>
      <p:tags r:id="rId1"/>
    </p:custDataLst>
    <p:extLst>
      <p:ext uri="{BB962C8B-B14F-4D97-AF65-F5344CB8AC3E}">
        <p14:creationId xmlns:p14="http://schemas.microsoft.com/office/powerpoint/2010/main" val="9354710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51"/>
                                        </p:tgtEl>
                                        <p:attrNameLst>
                                          <p:attrName>style.visibility</p:attrName>
                                        </p:attrNameLst>
                                      </p:cBhvr>
                                      <p:to>
                                        <p:strVal val="visible"/>
                                      </p:to>
                                    </p:set>
                                    <p:anim calcmode="lin" valueType="num">
                                      <p:cBhvr additive="base">
                                        <p:cTn id="7" dur="2000" fill="hold"/>
                                        <p:tgtEl>
                                          <p:spTgt spid="951"/>
                                        </p:tgtEl>
                                        <p:attrNameLst>
                                          <p:attrName>ppt_x</p:attrName>
                                        </p:attrNameLst>
                                      </p:cBhvr>
                                      <p:tavLst>
                                        <p:tav tm="0">
                                          <p:val>
                                            <p:strVal val="#ppt_x"/>
                                          </p:val>
                                        </p:tav>
                                        <p:tav tm="100000">
                                          <p:val>
                                            <p:strVal val="#ppt_x"/>
                                          </p:val>
                                        </p:tav>
                                      </p:tavLst>
                                    </p:anim>
                                    <p:anim calcmode="lin" valueType="num">
                                      <p:cBhvr additive="base">
                                        <p:cTn id="8" dur="2000" fill="hold"/>
                                        <p:tgtEl>
                                          <p:spTgt spid="951"/>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6" presetClass="entr" presetSubtype="21" fill="hold" grpId="0" nodeType="afterEffect">
                                  <p:stCondLst>
                                    <p:cond delay="0"/>
                                  </p:stCondLst>
                                  <p:childTnLst>
                                    <p:set>
                                      <p:cBhvr>
                                        <p:cTn id="11" dur="1" fill="hold">
                                          <p:stCondLst>
                                            <p:cond delay="0"/>
                                          </p:stCondLst>
                                        </p:cTn>
                                        <p:tgtEl>
                                          <p:spTgt spid="955"/>
                                        </p:tgtEl>
                                        <p:attrNameLst>
                                          <p:attrName>style.visibility</p:attrName>
                                        </p:attrNameLst>
                                      </p:cBhvr>
                                      <p:to>
                                        <p:strVal val="visible"/>
                                      </p:to>
                                    </p:set>
                                    <p:animEffect transition="in" filter="barn(inVertical)">
                                      <p:cBhvr>
                                        <p:cTn id="12" dur="2000"/>
                                        <p:tgtEl>
                                          <p:spTgt spid="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 grpId="0"/>
      <p:bldP spid="9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Users\ah_farjam\Desktop\w.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V="1">
            <a:off x="-1" y="4014850"/>
            <a:ext cx="5162551" cy="2874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51" name="TextBox 950"/>
          <p:cNvSpPr txBox="1"/>
          <p:nvPr/>
        </p:nvSpPr>
        <p:spPr>
          <a:xfrm>
            <a:off x="4860972" y="381000"/>
            <a:ext cx="7059908" cy="923330"/>
          </a:xfrm>
          <a:prstGeom prst="rect">
            <a:avLst/>
          </a:prstGeom>
          <a:noFill/>
        </p:spPr>
        <p:txBody>
          <a:bodyPr wrap="square" rtlCol="1">
            <a:spAutoFit/>
          </a:bodyPr>
          <a:lstStyle/>
          <a:p>
            <a:pPr algn="r" rtl="1"/>
            <a:r>
              <a:rPr lang="fa-IR"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rPr>
              <a:t>معرفی کتابخانه های دیجیتال</a:t>
            </a:r>
            <a:endParaRPr lang="en-US"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endParaRPr>
          </a:p>
          <a:p>
            <a:endParaRPr lang="fa-IR" dirty="0"/>
          </a:p>
        </p:txBody>
      </p:sp>
      <p:sp>
        <p:nvSpPr>
          <p:cNvPr id="955" name="TextBox 954"/>
          <p:cNvSpPr txBox="1"/>
          <p:nvPr/>
        </p:nvSpPr>
        <p:spPr>
          <a:xfrm>
            <a:off x="163776" y="1708812"/>
            <a:ext cx="11712859" cy="4893647"/>
          </a:xfrm>
          <a:prstGeom prst="rect">
            <a:avLst/>
          </a:prstGeom>
          <a:noFill/>
          <a:ln>
            <a:noFill/>
          </a:ln>
        </p:spPr>
        <p:txBody>
          <a:bodyPr wrap="square" rtlCol="1">
            <a:spAutoFit/>
          </a:bodyPr>
          <a:lstStyle/>
          <a:p>
            <a:pPr algn="just" rtl="1"/>
            <a:r>
              <a:rPr lang="fa-IR" sz="2000" dirty="0" smtClean="0">
                <a:ln>
                  <a:solidFill>
                    <a:schemeClr val="tx2">
                      <a:lumMod val="50000"/>
                    </a:schemeClr>
                  </a:solidFill>
                </a:ln>
                <a:solidFill>
                  <a:schemeClr val="tx2">
                    <a:lumMod val="75000"/>
                  </a:schemeClr>
                </a:solidFill>
                <a:cs typeface="B Nazanin" panose="00000400000000000000" pitchFamily="2" charset="-78"/>
              </a:rPr>
              <a:t>6.    کتابخانه مجازی دید</a:t>
            </a:r>
          </a:p>
          <a:p>
            <a:pPr algn="r" rtl="1"/>
            <a:r>
              <a:rPr lang="fa-IR" sz="2000" dirty="0">
                <a:latin typeface="Times New Roman" panose="02020603050405020304" pitchFamily="18" charset="0"/>
                <a:cs typeface="Times New Roman" panose="02020603050405020304" pitchFamily="18" charset="0"/>
              </a:rPr>
              <a:t>      </a:t>
            </a:r>
            <a:r>
              <a:rPr lang="en-US" sz="2000" u="sng" dirty="0">
                <a:solidFill>
                  <a:schemeClr val="accent2"/>
                </a:solidFill>
                <a:latin typeface="Times New Roman" panose="02020603050405020304" pitchFamily="18" charset="0"/>
                <a:cs typeface="Times New Roman" panose="02020603050405020304" pitchFamily="18" charset="0"/>
              </a:rPr>
              <a:t>http://www.did.ir</a:t>
            </a:r>
          </a:p>
          <a:p>
            <a:pPr algn="ctr" rtl="1"/>
            <a:endParaRPr lang="en-US" sz="2000" dirty="0" smtClean="0">
              <a:solidFill>
                <a:schemeClr val="tx2">
                  <a:lumMod val="75000"/>
                </a:schemeClr>
              </a:solidFill>
              <a:latin typeface="Times New Roman" panose="02020603050405020304" pitchFamily="18" charset="0"/>
              <a:cs typeface="Times New Roman" panose="02020603050405020304" pitchFamily="18" charset="0"/>
            </a:endParaRPr>
          </a:p>
          <a:p>
            <a:pPr algn="ctr" rtl="1"/>
            <a:r>
              <a:rPr lang="fa-IR" dirty="0">
                <a:cs typeface="B Lotus" panose="00000400000000000000" pitchFamily="2" charset="-78"/>
              </a:rPr>
              <a:t>کتابخانه دیجیتالی دید با هدف ایجاد دریچه‌ای به‌سوی جریان پرشتاب اطلاعات و مجرایی برای تعامل اندیشمندان، متخصصان، دانشجویان و کلیه علاقمندان به حوزه تخصصی فوق‌الذکر به گردآوری، سازمان‌دهی و اشاعه کلیه مدارکی که دارای اطلاعات مفید و علمی در زمینه موردنظر می‌باشند، می‌پردازد.‏</a:t>
            </a:r>
            <a:r>
              <a:rPr lang="en-US" dirty="0">
                <a:cs typeface="B Lotus" panose="00000400000000000000" pitchFamily="2" charset="-78"/>
              </a:rPr>
              <a:t/>
            </a:r>
            <a:br>
              <a:rPr lang="en-US" dirty="0">
                <a:cs typeface="B Lotus" panose="00000400000000000000" pitchFamily="2" charset="-78"/>
              </a:rPr>
            </a:br>
            <a:r>
              <a:rPr lang="fa-IR" dirty="0" smtClean="0">
                <a:cs typeface="B Lotus" panose="00000400000000000000" pitchFamily="2" charset="-78"/>
              </a:rPr>
              <a:t>اهداف:</a:t>
            </a:r>
            <a:endParaRPr lang="en-US" dirty="0">
              <a:cs typeface="B Lotus" panose="00000400000000000000" pitchFamily="2" charset="-78"/>
            </a:endParaRPr>
          </a:p>
          <a:p>
            <a:pPr algn="ctr" rtl="1"/>
            <a:r>
              <a:rPr lang="fa-IR" dirty="0">
                <a:cs typeface="B Lotus" panose="00000400000000000000" pitchFamily="2" charset="-78"/>
              </a:rPr>
              <a:t>۱. ایجاد سیستمی جامع و هوشمند جهت ارائه خدمات اطلاع‌رسانی به اندیشمندان، پژوهشگران، محققان و کارشناسان، دانشجویان، دانش‌آموزان و دیگر علاقه‌مندان.</a:t>
            </a:r>
            <a:endParaRPr lang="en-US" dirty="0">
              <a:cs typeface="B Lotus" panose="00000400000000000000" pitchFamily="2" charset="-78"/>
            </a:endParaRPr>
          </a:p>
          <a:p>
            <a:pPr algn="ctr" rtl="1"/>
            <a:r>
              <a:rPr lang="fa-IR" dirty="0">
                <a:cs typeface="B Lotus" panose="00000400000000000000" pitchFamily="2" charset="-78"/>
              </a:rPr>
              <a:t>۲. تسهیل در دسترسی به اطلاعات و ارائه سایر خدمات مربوط به امور اطلاع‌رسانی در زمینه‌های مورد نظر</a:t>
            </a:r>
            <a:endParaRPr lang="en-US" dirty="0">
              <a:cs typeface="B Lotus" panose="00000400000000000000" pitchFamily="2" charset="-78"/>
            </a:endParaRPr>
          </a:p>
          <a:p>
            <a:pPr algn="ctr" rtl="1"/>
            <a:r>
              <a:rPr lang="fa-IR" dirty="0">
                <a:cs typeface="B Lotus" panose="00000400000000000000" pitchFamily="2" charset="-78"/>
              </a:rPr>
              <a:t>۳. ارائه خدمات با شعار از همه‌جا و همه‌وقت و با کمترین امکانات</a:t>
            </a:r>
            <a:endParaRPr lang="en-US" dirty="0">
              <a:cs typeface="B Lotus" panose="00000400000000000000" pitchFamily="2" charset="-78"/>
            </a:endParaRPr>
          </a:p>
          <a:p>
            <a:pPr algn="ctr" rtl="1"/>
            <a:r>
              <a:rPr lang="fa-IR" dirty="0">
                <a:cs typeface="B Lotus" panose="00000400000000000000" pitchFamily="2" charset="-78"/>
              </a:rPr>
              <a:t>۴. ارائه خدمات گوناگون اطلاعاتی به‌صورت تخصصی در امور بین‌املل، با سرعت، دقت و نهایتا کیفیت بالا</a:t>
            </a:r>
            <a:endParaRPr lang="en-US" dirty="0">
              <a:cs typeface="B Lotus" panose="00000400000000000000" pitchFamily="2" charset="-78"/>
            </a:endParaRPr>
          </a:p>
          <a:p>
            <a:pPr algn="ctr" rtl="1"/>
            <a:r>
              <a:rPr lang="fa-IR" dirty="0">
                <a:cs typeface="B Lotus" panose="00000400000000000000" pitchFamily="2" charset="-78"/>
              </a:rPr>
              <a:t>۵. تهیه اصطلاح‌نامه تخصصی در امور بین‌الملل به‌صورت دیجیتالی و به زبان فارسی</a:t>
            </a:r>
            <a:endParaRPr lang="en-US" dirty="0">
              <a:cs typeface="B Lotus" panose="00000400000000000000" pitchFamily="2" charset="-78"/>
            </a:endParaRPr>
          </a:p>
          <a:p>
            <a:pPr algn="ctr" rtl="1"/>
            <a:r>
              <a:rPr lang="fa-IR" dirty="0">
                <a:cs typeface="B Lotus" panose="00000400000000000000" pitchFamily="2" charset="-78"/>
              </a:rPr>
              <a:t>۶. ایجاد ابزارهای جستجوی ساده و پیشرفته اطلاعات به‌صورت هوشمند‏</a:t>
            </a:r>
            <a:endParaRPr lang="en-US" dirty="0">
              <a:cs typeface="B Lotus" panose="00000400000000000000" pitchFamily="2" charset="-78"/>
            </a:endParaRPr>
          </a:p>
          <a:p>
            <a:pPr algn="ctr" rtl="1"/>
            <a:r>
              <a:rPr lang="en-US" dirty="0">
                <a:cs typeface="B Lotus" panose="00000400000000000000" pitchFamily="2" charset="-78"/>
              </a:rPr>
              <a:t> </a:t>
            </a:r>
          </a:p>
          <a:p>
            <a:pPr algn="ctr" rtl="1"/>
            <a:r>
              <a:rPr lang="fa-IR" dirty="0">
                <a:cs typeface="B Lotus" panose="00000400000000000000" pitchFamily="2" charset="-78"/>
              </a:rPr>
              <a:t>مزایای</a:t>
            </a:r>
            <a:r>
              <a:rPr lang="en-US" dirty="0">
                <a:cs typeface="B Lotus" panose="00000400000000000000" pitchFamily="2" charset="-78"/>
              </a:rPr>
              <a:t> </a:t>
            </a:r>
            <a:r>
              <a:rPr lang="fa-IR" dirty="0">
                <a:cs typeface="B Lotus" panose="00000400000000000000" pitchFamily="2" charset="-78"/>
              </a:rPr>
              <a:t>کتابخانه دیجیتالی </a:t>
            </a:r>
            <a:r>
              <a:rPr lang="fa-IR" dirty="0" smtClean="0">
                <a:cs typeface="B Lotus" panose="00000400000000000000" pitchFamily="2" charset="-78"/>
              </a:rPr>
              <a:t>دید: </a:t>
            </a:r>
            <a:endParaRPr lang="en-US" dirty="0">
              <a:cs typeface="B Lotus" panose="00000400000000000000" pitchFamily="2" charset="-78"/>
            </a:endParaRPr>
          </a:p>
          <a:p>
            <a:pPr algn="ctr"/>
            <a:r>
              <a:rPr lang="fa-IR" dirty="0">
                <a:cs typeface="B Lotus" panose="00000400000000000000" pitchFamily="2" charset="-78"/>
              </a:rPr>
              <a:t>دید امکان دسترسی سریع و آسان بیست و چهار ساعته به هزاران مدرک را در سراسر سال برای کاربران خود فراهم میاورد. همانگونه که در بخش منابع دید توضیح داده خواهد شد، بخش قابل توجهی از این مدارک، مقالات و انتشارات به زبانهای مختلف دنیا می باشند که همگی به زبان فارسی چکیده نویسی شده و در دسترس علاقمندان قرار گرفته اند</a:t>
            </a:r>
            <a:endParaRPr lang="en-US" dirty="0">
              <a:cs typeface="B Lotus" panose="00000400000000000000" pitchFamily="2" charset="-78"/>
            </a:endParaRPr>
          </a:p>
        </p:txBody>
      </p:sp>
    </p:spTree>
    <p:custDataLst>
      <p:tags r:id="rId1"/>
    </p:custDataLst>
    <p:extLst>
      <p:ext uri="{BB962C8B-B14F-4D97-AF65-F5344CB8AC3E}">
        <p14:creationId xmlns:p14="http://schemas.microsoft.com/office/powerpoint/2010/main" val="40968936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51"/>
                                        </p:tgtEl>
                                        <p:attrNameLst>
                                          <p:attrName>style.visibility</p:attrName>
                                        </p:attrNameLst>
                                      </p:cBhvr>
                                      <p:to>
                                        <p:strVal val="visible"/>
                                      </p:to>
                                    </p:set>
                                    <p:anim calcmode="lin" valueType="num">
                                      <p:cBhvr additive="base">
                                        <p:cTn id="7" dur="2000" fill="hold"/>
                                        <p:tgtEl>
                                          <p:spTgt spid="951"/>
                                        </p:tgtEl>
                                        <p:attrNameLst>
                                          <p:attrName>ppt_x</p:attrName>
                                        </p:attrNameLst>
                                      </p:cBhvr>
                                      <p:tavLst>
                                        <p:tav tm="0">
                                          <p:val>
                                            <p:strVal val="#ppt_x"/>
                                          </p:val>
                                        </p:tav>
                                        <p:tav tm="100000">
                                          <p:val>
                                            <p:strVal val="#ppt_x"/>
                                          </p:val>
                                        </p:tav>
                                      </p:tavLst>
                                    </p:anim>
                                    <p:anim calcmode="lin" valueType="num">
                                      <p:cBhvr additive="base">
                                        <p:cTn id="8" dur="2000" fill="hold"/>
                                        <p:tgtEl>
                                          <p:spTgt spid="951"/>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6" presetClass="entr" presetSubtype="21" fill="hold" grpId="0" nodeType="afterEffect">
                                  <p:stCondLst>
                                    <p:cond delay="0"/>
                                  </p:stCondLst>
                                  <p:childTnLst>
                                    <p:set>
                                      <p:cBhvr>
                                        <p:cTn id="11" dur="1" fill="hold">
                                          <p:stCondLst>
                                            <p:cond delay="0"/>
                                          </p:stCondLst>
                                        </p:cTn>
                                        <p:tgtEl>
                                          <p:spTgt spid="955"/>
                                        </p:tgtEl>
                                        <p:attrNameLst>
                                          <p:attrName>style.visibility</p:attrName>
                                        </p:attrNameLst>
                                      </p:cBhvr>
                                      <p:to>
                                        <p:strVal val="visible"/>
                                      </p:to>
                                    </p:set>
                                    <p:animEffect transition="in" filter="barn(inVertical)">
                                      <p:cBhvr>
                                        <p:cTn id="12" dur="2000"/>
                                        <p:tgtEl>
                                          <p:spTgt spid="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 grpId="0"/>
      <p:bldP spid="9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Users\ah_farjam\Desktop\w.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V="1">
            <a:off x="-1" y="4014850"/>
            <a:ext cx="5162551" cy="2874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51" name="TextBox 950"/>
          <p:cNvSpPr txBox="1"/>
          <p:nvPr/>
        </p:nvSpPr>
        <p:spPr>
          <a:xfrm>
            <a:off x="4860972" y="381000"/>
            <a:ext cx="7059908" cy="923330"/>
          </a:xfrm>
          <a:prstGeom prst="rect">
            <a:avLst/>
          </a:prstGeom>
          <a:noFill/>
        </p:spPr>
        <p:txBody>
          <a:bodyPr wrap="square" rtlCol="1">
            <a:spAutoFit/>
          </a:bodyPr>
          <a:lstStyle/>
          <a:p>
            <a:pPr algn="r" rtl="1"/>
            <a:r>
              <a:rPr lang="fa-IR"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rPr>
              <a:t>معرفی کتابخانه های دیجیتال</a:t>
            </a:r>
            <a:endParaRPr lang="en-US"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endParaRPr>
          </a:p>
          <a:p>
            <a:endParaRPr lang="fa-IR" dirty="0"/>
          </a:p>
        </p:txBody>
      </p:sp>
      <p:sp>
        <p:nvSpPr>
          <p:cNvPr id="955" name="TextBox 954"/>
          <p:cNvSpPr txBox="1"/>
          <p:nvPr/>
        </p:nvSpPr>
        <p:spPr>
          <a:xfrm>
            <a:off x="163776" y="1708812"/>
            <a:ext cx="11712859" cy="5139869"/>
          </a:xfrm>
          <a:prstGeom prst="rect">
            <a:avLst/>
          </a:prstGeom>
          <a:noFill/>
          <a:ln>
            <a:noFill/>
          </a:ln>
        </p:spPr>
        <p:txBody>
          <a:bodyPr wrap="square" rtlCol="1">
            <a:spAutoFit/>
          </a:bodyPr>
          <a:lstStyle/>
          <a:p>
            <a:pPr lvl="0" algn="just" rtl="1"/>
            <a:r>
              <a:rPr lang="fa-IR" sz="2000" dirty="0" smtClean="0">
                <a:ln>
                  <a:solidFill>
                    <a:schemeClr val="tx2">
                      <a:lumMod val="50000"/>
                    </a:schemeClr>
                  </a:solidFill>
                </a:ln>
                <a:solidFill>
                  <a:schemeClr val="tx2">
                    <a:lumMod val="75000"/>
                  </a:schemeClr>
                </a:solidFill>
                <a:cs typeface="B Nazanin" panose="00000400000000000000" pitchFamily="2" charset="-78"/>
              </a:rPr>
              <a:t>7.  پرتال </a:t>
            </a:r>
            <a:r>
              <a:rPr lang="fa-IR" sz="2000" dirty="0">
                <a:ln>
                  <a:solidFill>
                    <a:schemeClr val="tx2">
                      <a:lumMod val="50000"/>
                    </a:schemeClr>
                  </a:solidFill>
                </a:ln>
                <a:solidFill>
                  <a:schemeClr val="tx2">
                    <a:lumMod val="75000"/>
                  </a:schemeClr>
                </a:solidFill>
                <a:cs typeface="B Nazanin" panose="00000400000000000000" pitchFamily="2" charset="-78"/>
              </a:rPr>
              <a:t>جامع علوم انسانی و مطالعات فرهنگی</a:t>
            </a:r>
            <a:endParaRPr lang="en-US" sz="2000" dirty="0">
              <a:ln>
                <a:solidFill>
                  <a:schemeClr val="tx2">
                    <a:lumMod val="50000"/>
                  </a:schemeClr>
                </a:solidFill>
              </a:ln>
              <a:solidFill>
                <a:schemeClr val="tx2">
                  <a:lumMod val="75000"/>
                </a:schemeClr>
              </a:solidFill>
              <a:cs typeface="B Nazanin" panose="00000400000000000000" pitchFamily="2" charset="-78"/>
            </a:endParaRPr>
          </a:p>
          <a:p>
            <a:pPr algn="r" rtl="1"/>
            <a:r>
              <a:rPr lang="en-US" sz="2000" u="sng" dirty="0">
                <a:latin typeface="Times New Roman" panose="02020603050405020304" pitchFamily="18" charset="0"/>
                <a:cs typeface="Times New Roman" panose="02020603050405020304" pitchFamily="18" charset="0"/>
                <a:hlinkClick r:id="rId6"/>
              </a:rPr>
              <a:t>http://</a:t>
            </a:r>
            <a:r>
              <a:rPr lang="en-US" sz="2000" u="sng" dirty="0" smtClean="0">
                <a:latin typeface="Times New Roman" panose="02020603050405020304" pitchFamily="18" charset="0"/>
                <a:cs typeface="Times New Roman" panose="02020603050405020304" pitchFamily="18" charset="0"/>
                <a:hlinkClick r:id="rId6"/>
              </a:rPr>
              <a:t>www.ensani.ir</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ctr" rtl="1"/>
            <a:endParaRPr lang="en-US" dirty="0">
              <a:cs typeface="B Lotus" panose="00000400000000000000" pitchFamily="2" charset="-78"/>
            </a:endParaRPr>
          </a:p>
          <a:p>
            <a:pPr algn="ctr" rtl="1">
              <a:lnSpc>
                <a:spcPct val="150000"/>
              </a:lnSpc>
            </a:pPr>
            <a:r>
              <a:rPr lang="fa-IR" dirty="0" smtClean="0">
                <a:cs typeface="B Lotus" panose="00000400000000000000" pitchFamily="2" charset="-78"/>
              </a:rPr>
              <a:t>پرتال </a:t>
            </a:r>
            <a:r>
              <a:rPr lang="fa-IR" dirty="0">
                <a:cs typeface="B Lotus" panose="00000400000000000000" pitchFamily="2" charset="-78"/>
              </a:rPr>
              <a:t>جامع علوم انسانی  به منظور ایجاد مرکزی برای دسترسی و هم افزایی فعالیت های علمی و پژوهشی در حوزه علوم انسانی با اهداف ذیل آغاز به کار نموده است:</a:t>
            </a:r>
            <a:endParaRPr lang="en-US" dirty="0">
              <a:cs typeface="B Lotus" panose="00000400000000000000" pitchFamily="2" charset="-78"/>
            </a:endParaRPr>
          </a:p>
          <a:p>
            <a:pPr algn="ctr" rtl="1">
              <a:lnSpc>
                <a:spcPct val="150000"/>
              </a:lnSpc>
            </a:pPr>
            <a:r>
              <a:rPr lang="fa-IR" dirty="0">
                <a:cs typeface="B Lotus" panose="00000400000000000000" pitchFamily="2" charset="-78"/>
              </a:rPr>
              <a:t>        </a:t>
            </a:r>
            <a:r>
              <a:rPr lang="fa-IR" dirty="0" smtClean="0">
                <a:cs typeface="B Lotus" panose="00000400000000000000" pitchFamily="2" charset="-78"/>
              </a:rPr>
              <a:t>1. ایجاد </a:t>
            </a:r>
            <a:r>
              <a:rPr lang="fa-IR" dirty="0">
                <a:cs typeface="B Lotus" panose="00000400000000000000" pitchFamily="2" charset="-78"/>
              </a:rPr>
              <a:t>بانک اطلاعات جامع و روزآمد مقالات، با دسترسی آسان، رویه یکسان و رفع محدودیت های شکلی، زمانی و سازمانی موجود.</a:t>
            </a:r>
            <a:endParaRPr lang="en-US" dirty="0">
              <a:cs typeface="B Lotus" panose="00000400000000000000" pitchFamily="2" charset="-78"/>
            </a:endParaRPr>
          </a:p>
          <a:p>
            <a:pPr algn="ctr" rtl="1">
              <a:lnSpc>
                <a:spcPct val="150000"/>
              </a:lnSpc>
            </a:pPr>
            <a:r>
              <a:rPr lang="fa-IR" dirty="0">
                <a:cs typeface="B Lotus" panose="00000400000000000000" pitchFamily="2" charset="-78"/>
              </a:rPr>
              <a:t>          </a:t>
            </a:r>
            <a:r>
              <a:rPr lang="fa-IR" dirty="0" smtClean="0">
                <a:cs typeface="B Lotus" panose="00000400000000000000" pitchFamily="2" charset="-78"/>
              </a:rPr>
              <a:t>2. معرفی </a:t>
            </a:r>
            <a:r>
              <a:rPr lang="fa-IR" dirty="0">
                <a:cs typeface="B Lotus" panose="00000400000000000000" pitchFamily="2" charset="-78"/>
              </a:rPr>
              <a:t>تخصصی پژوهشگران و اساتید در حوزه های تخصصی علوم انسانی جهت تقویت حقوق معنوی.</a:t>
            </a:r>
            <a:endParaRPr lang="en-US" dirty="0">
              <a:cs typeface="B Lotus" panose="00000400000000000000" pitchFamily="2" charset="-78"/>
            </a:endParaRPr>
          </a:p>
          <a:p>
            <a:pPr algn="ctr" rtl="1">
              <a:lnSpc>
                <a:spcPct val="150000"/>
              </a:lnSpc>
            </a:pPr>
            <a:r>
              <a:rPr lang="fa-IR" dirty="0">
                <a:cs typeface="B Lotus" panose="00000400000000000000" pitchFamily="2" charset="-78"/>
              </a:rPr>
              <a:t>    </a:t>
            </a:r>
            <a:r>
              <a:rPr lang="fa-IR" dirty="0" smtClean="0">
                <a:cs typeface="B Lotus" panose="00000400000000000000" pitchFamily="2" charset="-78"/>
              </a:rPr>
              <a:t>3. فراهم </a:t>
            </a:r>
            <a:r>
              <a:rPr lang="fa-IR" dirty="0">
                <a:cs typeface="B Lotus" panose="00000400000000000000" pitchFamily="2" charset="-78"/>
              </a:rPr>
              <a:t>نمودن بستری برای جریان سازی و مدیریت محتوای علوم انسانی جهت جلوگیری از تضییع منابع مادی و معنوی جامعه علمی کشور </a:t>
            </a:r>
            <a:endParaRPr lang="fa-IR" dirty="0" smtClean="0">
              <a:cs typeface="B Lotus" panose="00000400000000000000" pitchFamily="2" charset="-78"/>
            </a:endParaRPr>
          </a:p>
          <a:p>
            <a:pPr algn="ctr" rtl="1">
              <a:lnSpc>
                <a:spcPct val="150000"/>
              </a:lnSpc>
            </a:pPr>
            <a:r>
              <a:rPr lang="fa-IR" dirty="0">
                <a:cs typeface="B Lotus" panose="00000400000000000000" pitchFamily="2" charset="-78"/>
              </a:rPr>
              <a:t>         </a:t>
            </a:r>
            <a:r>
              <a:rPr lang="fa-IR" dirty="0" smtClean="0">
                <a:cs typeface="B Lotus" panose="00000400000000000000" pitchFamily="2" charset="-78"/>
              </a:rPr>
              <a:t>4. ایجاد </a:t>
            </a:r>
            <a:r>
              <a:rPr lang="fa-IR" dirty="0">
                <a:cs typeface="B Lotus" panose="00000400000000000000" pitchFamily="2" charset="-78"/>
              </a:rPr>
              <a:t>زمینه مساعد برای بومی سازی علوم انسانی در کشور.</a:t>
            </a:r>
            <a:endParaRPr lang="en-US" dirty="0">
              <a:cs typeface="B Lotus" panose="00000400000000000000" pitchFamily="2" charset="-78"/>
            </a:endParaRPr>
          </a:p>
          <a:p>
            <a:pPr algn="ctr" rtl="1">
              <a:lnSpc>
                <a:spcPct val="150000"/>
              </a:lnSpc>
            </a:pPr>
            <a:r>
              <a:rPr lang="fa-IR" dirty="0">
                <a:cs typeface="B Lotus" panose="00000400000000000000" pitchFamily="2" charset="-78"/>
              </a:rPr>
              <a:t>وجه تمایز پرتال جامع علوم انسانی با سایر پایگاه داده های مشابه، دسته بندی موضوعی داده های علمی در آن می‌باشد که در قالب بیش از 3200 موضوع، حوزه های مختلف علوم انسانی را شامل می شود. مزیت دیگر پرتال جامع علوم انسانی دسترسی آسان و رایگان مخاطبان به منابع پرتال جامع علوم انسانی می باشد</a:t>
            </a:r>
            <a:r>
              <a:rPr lang="fa-IR" dirty="0" smtClean="0">
                <a:cs typeface="B Lotus" panose="00000400000000000000" pitchFamily="2" charset="-78"/>
              </a:rPr>
              <a:t>.</a:t>
            </a:r>
          </a:p>
          <a:p>
            <a:pPr algn="ctr" rtl="1">
              <a:lnSpc>
                <a:spcPct val="150000"/>
              </a:lnSpc>
            </a:pPr>
            <a:r>
              <a:rPr lang="fa-IR" dirty="0">
                <a:cs typeface="B Lotus" panose="00000400000000000000" pitchFamily="2" charset="-78"/>
              </a:rPr>
              <a:t>وضعیت فعلی </a:t>
            </a:r>
            <a:r>
              <a:rPr lang="fa-IR" dirty="0" smtClean="0">
                <a:cs typeface="B Lotus" panose="00000400000000000000" pitchFamily="2" charset="-78"/>
              </a:rPr>
              <a:t>پرتال:</a:t>
            </a:r>
            <a:endParaRPr lang="en-US" dirty="0">
              <a:cs typeface="B Lotus" panose="00000400000000000000" pitchFamily="2" charset="-78"/>
            </a:endParaRPr>
          </a:p>
          <a:p>
            <a:pPr algn="ctr">
              <a:lnSpc>
                <a:spcPct val="150000"/>
              </a:lnSpc>
            </a:pPr>
            <a:r>
              <a:rPr lang="fa-IR" dirty="0">
                <a:cs typeface="B Lotus" panose="00000400000000000000" pitchFamily="2" charset="-78"/>
              </a:rPr>
              <a:t>در حال حاضر پرتال جامع علوم انسانی با بیش از 340 هزار داده علمی که بیش از 290 هزار داده آن تمام متن می باشد میزبان جامعه علمی و پژوهشگران حوزه علوم انسانی و اسلامی می باشد</a:t>
            </a:r>
            <a:r>
              <a:rPr lang="fa-IR" dirty="0"/>
              <a:t>.</a:t>
            </a:r>
            <a:endParaRPr lang="en-US" dirty="0">
              <a:cs typeface="B Lotus" panose="00000400000000000000" pitchFamily="2" charset="-78"/>
            </a:endParaRPr>
          </a:p>
        </p:txBody>
      </p:sp>
    </p:spTree>
    <p:custDataLst>
      <p:tags r:id="rId1"/>
    </p:custDataLst>
    <p:extLst>
      <p:ext uri="{BB962C8B-B14F-4D97-AF65-F5344CB8AC3E}">
        <p14:creationId xmlns:p14="http://schemas.microsoft.com/office/powerpoint/2010/main" val="23664064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51"/>
                                        </p:tgtEl>
                                        <p:attrNameLst>
                                          <p:attrName>style.visibility</p:attrName>
                                        </p:attrNameLst>
                                      </p:cBhvr>
                                      <p:to>
                                        <p:strVal val="visible"/>
                                      </p:to>
                                    </p:set>
                                    <p:anim calcmode="lin" valueType="num">
                                      <p:cBhvr additive="base">
                                        <p:cTn id="7" dur="2000" fill="hold"/>
                                        <p:tgtEl>
                                          <p:spTgt spid="951"/>
                                        </p:tgtEl>
                                        <p:attrNameLst>
                                          <p:attrName>ppt_x</p:attrName>
                                        </p:attrNameLst>
                                      </p:cBhvr>
                                      <p:tavLst>
                                        <p:tav tm="0">
                                          <p:val>
                                            <p:strVal val="#ppt_x"/>
                                          </p:val>
                                        </p:tav>
                                        <p:tav tm="100000">
                                          <p:val>
                                            <p:strVal val="#ppt_x"/>
                                          </p:val>
                                        </p:tav>
                                      </p:tavLst>
                                    </p:anim>
                                    <p:anim calcmode="lin" valueType="num">
                                      <p:cBhvr additive="base">
                                        <p:cTn id="8" dur="2000" fill="hold"/>
                                        <p:tgtEl>
                                          <p:spTgt spid="951"/>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6" presetClass="entr" presetSubtype="21" fill="hold" grpId="0" nodeType="afterEffect">
                                  <p:stCondLst>
                                    <p:cond delay="0"/>
                                  </p:stCondLst>
                                  <p:childTnLst>
                                    <p:set>
                                      <p:cBhvr>
                                        <p:cTn id="11" dur="1" fill="hold">
                                          <p:stCondLst>
                                            <p:cond delay="0"/>
                                          </p:stCondLst>
                                        </p:cTn>
                                        <p:tgtEl>
                                          <p:spTgt spid="955"/>
                                        </p:tgtEl>
                                        <p:attrNameLst>
                                          <p:attrName>style.visibility</p:attrName>
                                        </p:attrNameLst>
                                      </p:cBhvr>
                                      <p:to>
                                        <p:strVal val="visible"/>
                                      </p:to>
                                    </p:set>
                                    <p:animEffect transition="in" filter="barn(inVertical)">
                                      <p:cBhvr>
                                        <p:cTn id="12" dur="2000"/>
                                        <p:tgtEl>
                                          <p:spTgt spid="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 grpId="0"/>
      <p:bldP spid="9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Users\ah_farjam\Desktop\w.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V="1">
            <a:off x="-1" y="4014850"/>
            <a:ext cx="5162551" cy="2874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51" name="TextBox 950"/>
          <p:cNvSpPr txBox="1"/>
          <p:nvPr/>
        </p:nvSpPr>
        <p:spPr>
          <a:xfrm>
            <a:off x="4860972" y="381000"/>
            <a:ext cx="7059908" cy="923330"/>
          </a:xfrm>
          <a:prstGeom prst="rect">
            <a:avLst/>
          </a:prstGeom>
          <a:noFill/>
        </p:spPr>
        <p:txBody>
          <a:bodyPr wrap="square" rtlCol="1">
            <a:spAutoFit/>
          </a:bodyPr>
          <a:lstStyle/>
          <a:p>
            <a:pPr algn="r" rtl="1"/>
            <a:r>
              <a:rPr lang="fa-IR"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rPr>
              <a:t>معرفی کتابخانه های دیجیتال</a:t>
            </a:r>
            <a:endParaRPr lang="en-US" sz="3600" b="1" dirty="0" smtClean="0">
              <a:ln>
                <a:gradFill>
                  <a:gsLst>
                    <a:gs pos="0">
                      <a:srgbClr val="000000">
                        <a:lumMod val="0"/>
                        <a:lumOff val="100000"/>
                      </a:srgbClr>
                    </a:gs>
                    <a:gs pos="39999">
                      <a:srgbClr val="0A128C"/>
                    </a:gs>
                    <a:gs pos="70000">
                      <a:srgbClr val="181CC7"/>
                    </a:gs>
                    <a:gs pos="88000">
                      <a:srgbClr val="7005D4"/>
                    </a:gs>
                    <a:gs pos="100000">
                      <a:srgbClr val="8C3D91"/>
                    </a:gs>
                  </a:gsLst>
                  <a:lin ang="5400000" scaled="0"/>
                </a:gradFill>
              </a:ln>
              <a:solidFill>
                <a:srgbClr val="FF0000"/>
              </a:solidFill>
              <a:effectLst>
                <a:outerShdw blurRad="63500" sx="102000" sy="102000" algn="ctr" rotWithShape="0">
                  <a:schemeClr val="bg1">
                    <a:alpha val="40000"/>
                  </a:schemeClr>
                </a:outerShdw>
                <a:reflection blurRad="6350" stA="55000" endA="300" endPos="45500" dir="5400000" sy="-100000" algn="bl" rotWithShape="0"/>
              </a:effectLst>
              <a:cs typeface="EntezareZohoor B4" panose="00000700000000000000" pitchFamily="2" charset="-78"/>
            </a:endParaRPr>
          </a:p>
          <a:p>
            <a:endParaRPr lang="fa-IR" dirty="0"/>
          </a:p>
        </p:txBody>
      </p:sp>
      <p:sp>
        <p:nvSpPr>
          <p:cNvPr id="955" name="TextBox 954"/>
          <p:cNvSpPr txBox="1"/>
          <p:nvPr/>
        </p:nvSpPr>
        <p:spPr>
          <a:xfrm>
            <a:off x="163776" y="1708812"/>
            <a:ext cx="11712859" cy="5278368"/>
          </a:xfrm>
          <a:prstGeom prst="rect">
            <a:avLst/>
          </a:prstGeom>
          <a:noFill/>
          <a:ln>
            <a:noFill/>
          </a:ln>
        </p:spPr>
        <p:txBody>
          <a:bodyPr wrap="square" rtlCol="1">
            <a:spAutoFit/>
          </a:bodyPr>
          <a:lstStyle/>
          <a:p>
            <a:pPr lvl="0" algn="r" rtl="1"/>
            <a:r>
              <a:rPr lang="fa-IR" sz="2000" dirty="0" smtClean="0">
                <a:ln>
                  <a:solidFill>
                    <a:schemeClr val="tx2">
                      <a:lumMod val="50000"/>
                    </a:schemeClr>
                  </a:solidFill>
                </a:ln>
                <a:solidFill>
                  <a:schemeClr val="tx2">
                    <a:lumMod val="75000"/>
                  </a:schemeClr>
                </a:solidFill>
                <a:cs typeface="B Nazanin" panose="00000400000000000000" pitchFamily="2" charset="-78"/>
              </a:rPr>
              <a:t>8.    پایگاه </a:t>
            </a:r>
            <a:r>
              <a:rPr lang="fa-IR" sz="2000" dirty="0">
                <a:ln>
                  <a:solidFill>
                    <a:schemeClr val="tx2">
                      <a:lumMod val="50000"/>
                    </a:schemeClr>
                  </a:solidFill>
                </a:ln>
                <a:solidFill>
                  <a:schemeClr val="tx2">
                    <a:lumMod val="75000"/>
                  </a:schemeClr>
                </a:solidFill>
                <a:cs typeface="B Nazanin" panose="00000400000000000000" pitchFamily="2" charset="-78"/>
              </a:rPr>
              <a:t>اطلاع رسانی نشریات کشور(مگیران)</a:t>
            </a:r>
            <a:endParaRPr lang="en-US" sz="2000" dirty="0">
              <a:ln>
                <a:solidFill>
                  <a:schemeClr val="tx2">
                    <a:lumMod val="50000"/>
                  </a:schemeClr>
                </a:solidFill>
              </a:ln>
              <a:solidFill>
                <a:schemeClr val="tx2">
                  <a:lumMod val="75000"/>
                </a:schemeClr>
              </a:solidFill>
              <a:cs typeface="B Nazanin" panose="00000400000000000000" pitchFamily="2" charset="-78"/>
            </a:endParaRPr>
          </a:p>
          <a:p>
            <a:pPr algn="r" rtl="1"/>
            <a:r>
              <a:rPr lang="fa-IR" sz="2000" dirty="0" smtClean="0">
                <a:latin typeface="Times New Roman" panose="02020603050405020304" pitchFamily="18" charset="0"/>
                <a:cs typeface="Times New Roman" panose="02020603050405020304" pitchFamily="18" charset="0"/>
              </a:rPr>
              <a:t>      </a:t>
            </a:r>
            <a:r>
              <a:rPr lang="en-US" sz="2000" u="sng" dirty="0" smtClean="0">
                <a:latin typeface="Times New Roman" panose="02020603050405020304" pitchFamily="18" charset="0"/>
                <a:cs typeface="Times New Roman" panose="02020603050405020304" pitchFamily="18" charset="0"/>
                <a:hlinkClick r:id="rId6"/>
              </a:rPr>
              <a:t>http://www.magiran.com</a:t>
            </a:r>
            <a:endParaRPr lang="en-US" sz="2000" u="sng" dirty="0" smtClean="0">
              <a:latin typeface="Times New Roman" panose="02020603050405020304" pitchFamily="18" charset="0"/>
              <a:cs typeface="Times New Roman" panose="02020603050405020304" pitchFamily="18" charset="0"/>
            </a:endParaRPr>
          </a:p>
          <a:p>
            <a:pPr algn="r" rtl="1">
              <a:lnSpc>
                <a:spcPct val="150000"/>
              </a:lnSpc>
            </a:pPr>
            <a:r>
              <a:rPr lang="fa-IR" dirty="0" smtClean="0">
                <a:cs typeface="B Lotus" panose="00000400000000000000" pitchFamily="2" charset="-78"/>
              </a:rPr>
              <a:t>   </a:t>
            </a:r>
            <a:r>
              <a:rPr lang="ar-SA" dirty="0" smtClean="0">
                <a:cs typeface="B Lotus" panose="00000400000000000000" pitchFamily="2" charset="-78"/>
              </a:rPr>
              <a:t>بزرگترين </a:t>
            </a:r>
            <a:r>
              <a:rPr lang="ar-SA" dirty="0">
                <a:cs typeface="B Lotus" panose="00000400000000000000" pitchFamily="2" charset="-78"/>
              </a:rPr>
              <a:t>مرجع و نمايشگاه دائمی مطبوعات کشور</a:t>
            </a:r>
            <a:endParaRPr lang="en-US" dirty="0">
              <a:cs typeface="B Lotus" panose="00000400000000000000" pitchFamily="2" charset="-78"/>
            </a:endParaRPr>
          </a:p>
          <a:p>
            <a:pPr algn="ctr" rtl="1">
              <a:lnSpc>
                <a:spcPct val="150000"/>
              </a:lnSpc>
            </a:pPr>
            <a:r>
              <a:rPr lang="ar-SA" dirty="0">
                <a:cs typeface="B Lotus" panose="00000400000000000000" pitchFamily="2" charset="-78"/>
              </a:rPr>
              <a:t>در کشور ما نشريات متعددي به چاپ مي رسند كه عموما به دلايل مختلف براي مخاطبين شناخته شده نيستند و حتي متخصصين آن رشته نيز از انتشار آنها بي اطلاع مي باشند. همچنين بسياري از علاقمندان و پژوهشگران نيازمند جستجو و مطالعه مقالات و مطالب مندرج در شماره های مختلف نشريات هستند كه پاسخ آنها جز با استفاده از فن آوري اطلاعات مقدور نيست.  </a:t>
            </a:r>
            <a:r>
              <a:rPr lang="fa-IR" dirty="0">
                <a:cs typeface="B Lotus" panose="00000400000000000000" pitchFamily="2" charset="-78"/>
              </a:rPr>
              <a:t>هدف ما از طراحي اين سايت، ايجاد مرجعی کامل و كارآمد از نشريات كشور در اينترنت، به منظور رفع نياز محققين و علاقمندان و معرفي عناوين متنوع و بعضا مهجور نشريات و بسترسازي براي حضور موثر اين رسانه ديرپا در صنعت نو پاي اطلاع رساني كشور است. در اين راستا فعاليت سايت از سال 1380 آغاز گرديد و ضمن مكاتبه و رايزني هاي مكرر با مديران نشريات، تا كنون موفق به پوشش و ارايه خدمات به بيش از </a:t>
            </a:r>
            <a:r>
              <a:rPr lang="ar-SA" dirty="0">
                <a:cs typeface="B Lotus" panose="00000400000000000000" pitchFamily="2" charset="-78"/>
              </a:rPr>
              <a:t>1500</a:t>
            </a:r>
            <a:r>
              <a:rPr lang="fa-IR" dirty="0">
                <a:cs typeface="B Lotus" panose="00000400000000000000" pitchFamily="2" charset="-78"/>
              </a:rPr>
              <a:t> نشريه در حال انتشار شده ايم. اين خدمات شامل درج شناسنامه نشريه، طرح روي جلد و فهرست مطالب هر شماره و اقلام مقاله شناختي آنها با استفاده از مندرجات نشريه ميباشد. اين خدمات فقط با ارسال يك نسخه از هر شماره به نشريات ارايه مي شود و كاربران مي توانند با استفاده از فهرست الفبايي، فهرست موضوعي و جستجو به نشريات مورد نظر خود دست يابند. همچنين نشريات ميتوانند متن كامل و يا گزيده مقالات خود را در اين سايت در دسترس كاربران ساكن در داخل و خارج كشور قرار دهند. امکانات ديگری چون اشتراک آنلاين نسخه چاپی نشريات همراه با پرداخت الکترونيک، ايجاد فهرست های مورد علاقه توسط اعضا، دريافت خبرنامه های مختلف از انتشار نشريات و بخش ويژه گردآوری و آرشيو اخبار مطبوعاتی کشور اين سايت را به پايگاهی با تعامل مثبت با کاربرانش مبدل ساخته است.</a:t>
            </a:r>
            <a:endParaRPr lang="en-US" dirty="0">
              <a:cs typeface="B Lotus" panose="00000400000000000000" pitchFamily="2" charset="-78"/>
            </a:endParaRPr>
          </a:p>
        </p:txBody>
      </p:sp>
    </p:spTree>
    <p:custDataLst>
      <p:tags r:id="rId1"/>
    </p:custDataLst>
    <p:extLst>
      <p:ext uri="{BB962C8B-B14F-4D97-AF65-F5344CB8AC3E}">
        <p14:creationId xmlns:p14="http://schemas.microsoft.com/office/powerpoint/2010/main" val="41923661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51"/>
                                        </p:tgtEl>
                                        <p:attrNameLst>
                                          <p:attrName>style.visibility</p:attrName>
                                        </p:attrNameLst>
                                      </p:cBhvr>
                                      <p:to>
                                        <p:strVal val="visible"/>
                                      </p:to>
                                    </p:set>
                                    <p:anim calcmode="lin" valueType="num">
                                      <p:cBhvr additive="base">
                                        <p:cTn id="7" dur="2000" fill="hold"/>
                                        <p:tgtEl>
                                          <p:spTgt spid="951"/>
                                        </p:tgtEl>
                                        <p:attrNameLst>
                                          <p:attrName>ppt_x</p:attrName>
                                        </p:attrNameLst>
                                      </p:cBhvr>
                                      <p:tavLst>
                                        <p:tav tm="0">
                                          <p:val>
                                            <p:strVal val="#ppt_x"/>
                                          </p:val>
                                        </p:tav>
                                        <p:tav tm="100000">
                                          <p:val>
                                            <p:strVal val="#ppt_x"/>
                                          </p:val>
                                        </p:tav>
                                      </p:tavLst>
                                    </p:anim>
                                    <p:anim calcmode="lin" valueType="num">
                                      <p:cBhvr additive="base">
                                        <p:cTn id="8" dur="2000" fill="hold"/>
                                        <p:tgtEl>
                                          <p:spTgt spid="951"/>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6" presetClass="entr" presetSubtype="21" fill="hold" grpId="0" nodeType="afterEffect">
                                  <p:stCondLst>
                                    <p:cond delay="0"/>
                                  </p:stCondLst>
                                  <p:childTnLst>
                                    <p:set>
                                      <p:cBhvr>
                                        <p:cTn id="11" dur="1" fill="hold">
                                          <p:stCondLst>
                                            <p:cond delay="0"/>
                                          </p:stCondLst>
                                        </p:cTn>
                                        <p:tgtEl>
                                          <p:spTgt spid="955"/>
                                        </p:tgtEl>
                                        <p:attrNameLst>
                                          <p:attrName>style.visibility</p:attrName>
                                        </p:attrNameLst>
                                      </p:cBhvr>
                                      <p:to>
                                        <p:strVal val="visible"/>
                                      </p:to>
                                    </p:set>
                                    <p:animEffect transition="in" filter="barn(inVertical)">
                                      <p:cBhvr>
                                        <p:cTn id="12" dur="2000"/>
                                        <p:tgtEl>
                                          <p:spTgt spid="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 grpId="0"/>
      <p:bldP spid="95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37A78E48-2713-4FC5-ADBE-6F2597F69C7D"/>
  <p:tag name="ISPRING_SCORM_RATE_SLIDES" val="1"/>
  <p:tag name="ISPRINGONLINEFOLDERID" val="0"/>
  <p:tag name="ISPRINGONLINEFOLDERPATH" val="Content List"/>
  <p:tag name="ISPRINGCLOUDFOLDERID" val="0"/>
  <p:tag name="ISPRINGCLOUDFOLDERPATH" val="Content List"/>
  <p:tag name="ISPRING_PLAYERS_CUSTOMIZATION" val="UEsDBBQAAgAIAIRkeUV7BdOSwAEAANoDAAAPAAAAbm9uZS9wbGF5ZXIueG1spZJPb9QwEMXPW6nfIfK99m4Rolo59ICUE0WVFhC3lTeZJqaOHTwTsvvtmfzZpFuQQOKQaPIy72fPs/X9sXbJT4hog0/FRq5FAj4PhfVlKr58zm7uxP376yvdOHOCmNgiFT54EEkBmEfbEPseDVWpeCFIhoqEXx63R7SpqIiarVJd18nujQyxVLfr9UZ9e/i4yyuozY31SMbnzF32ciuSJtoQLZ1S8W4trq9WA/ICZ5F7fInBtf3KKPNQqyYCgieIatz2bN3S38381MErOjWAgkdfDbMfTP78EIrWAfbaSo9tOyDqCYO20rS1mzufYMxTMTbsa0A0JaB0vhRq9Ko/mPWTM1hNHLzA9tymPTiLFYsjfejeL+r+bBmyVxNHXYJ0PUwwnGLWOpeBoTZCIZIIP1rLVdZjv85HsN6IcTnP3Xt8tl5il7PGVWZyCvH0gR18JFOUco5ejtHLwdTbh+ITF49TnLsFMgezhKArqt3bf86j7/6fOAp4Mq0jcV7B+gKOmeW/BDWPQsAz9pqkxsl+tTOVd9ce6hdX40Iadzdl8R1FQiaWwNewMGTUos8w9Zqm1fg5JTTHotXv91JPRC5/AVBLAwQUAAIACACEZHlFzoIJN+wCAACICAAAFAAAAHVuaXZlcnNhbC9wbGF5ZXIueG1srVVNb9swDD2nwP6DoXutpF3XNJBbdAWKHdahQNZtt0C1GVuLbXmSXDf99aP8bc/pVmAHAzbF90jxkTS7ek5i5wmUFjL1yMKdEwdSXwYiDT3y8PX2eEmuLt8dsSzme1COCDySp8ICeEycALSvRGYQfM9N5JGewUVm4mRKSCXMHrnPkLuLtCTvjmbokmqPRMZkK0qLonCFRkQaahnnlkS7vkxopkBDakDRKg3iNNiV+Tsan0Sm1Owz0D1kZt4euCZpOZ61GJAUp65UIT2Zzxf0x93ntR9Bwo9Fqg1PfSAOVnJWlvKR+7s7GeQxaGubsSrJNRhjkyhtM2ZWYrFMHa18j1QOmwS05iFoN05DQissnQCzbcx1VPPoAa3l1TtR85Z+G/u9adxK5WjnnOWPsdARHvUhnXUSyOgwKkvK65Yd9NB00K1lIo6CX7lQEJSf39oWmS9IFbDtuDJPVxc+HuDbLfeNVPsbhGEX1Qq6rWhuJZpbgloOt42+7ihIc9stcJMraEo1Y08iAPmFK8VtW1walQOjI2ONpUMwo9WVa5E6QVhkkvjsH7SxfiNpfurXlCkB/0OYT0jU1kSkATzfCvQxkGBNDWCxrc01WezamF1OOn9Men09MFU51qLgRRzDVQg4hgE3nHZ2eggKimt08XM1wvYODoIjEUYxPmaSYXx6kCbhajfJ0Ds4CI6lv5uAtua2jHRcx1EztR3E6MQ6YX6ujUzES9megz1jVmUfvjZyzdF1JtqD8/kfoziI0QzmlkysLvvW21fN4b2dU6M7n01WWQbdivMAJs8qr2YW8mzkE8CW57G56efU7MMedJTz1HRMc33HfpfFWryAU4jA/ukWp7YmEdie8ciH5WmPAfXE7TIIX5qmIjJaS1KpeUg5hrV5ElBUmGpWPqLqoZJ5Goy0cbPu56Bj3FXXCrgTwxYzXZxg88nMI+/xpb7LxdlFd5XzxUWDLfO6rwJXubxhVdcJd51B635tL8LqmcfX31BLAwQUAAIACACFYLhGt9ED0nYvAACKTQAAFwAAAHVuaXZlcnNhbC91bml2ZXJzYWwucG5n7bx5WNLZ2z9uZlM2MzVpM20aVqiZ2yedNFMhSys0dVrNvRk1K0MKUyIFymamnEpUEjIXWrRFC8oFQhTalSgx+ygpAk2C5IIkKMj+BZtpmuXzx3N9n+f3e36/q+vKyzj3eZ9zr6/7vs/7YN53ERu/nLlwpoWFxZeQTcFbLSysrC0sLM/M+Mw0klf9a7vp15SMrRvXWZDa7AZMH6xSg8KDLCzuYD/XfT/N9Nn64KboDAuLWQ/NP1NaYNeTLSzCAZDgoO1HEqR8GPlmVDzoYIKt5715ax/Yht9eCVopKVkpLvSZMeexjcOWXyp//g64NjckKPcnq/XXu6wurfK5+OWNy+6PLKZccv+BTex6Y9CTfr1Z28aXMbjD3dlE76EKTnFObarQmNpW0dlMKulGPY8mEPXDqamezWMd3ac9GXcVOKLOysTaqwIfCUcHDlxLjArNvXkzyywSxRW1lk0CHlGLCewvp1hYHJOGed52tTbIjAZyr4lusdp+YHpCX5J57lrNca5u7BrYPcrS9OnaMv29tOqvTf+7N7DFxu6SjrycMfHYEz/0CmQ0mAbLLwNXr3PKu/acCbawOHgtDgI5aNSrhG8yiNoySJtjbz7kDYExVhWlFqgYUen0afNoGCzYMJGuJWP0Q2LNUJa/Qa8I0IucwdEktlzRdVZ0N0p/VxyjGa1CvM308XtSrkF8ZnEs6bCj4/20RG1PnS9T/Zyse2N44ssYHX5ydpF/p/Im3R73CKx/CeYX+5V8IRlqASnv8GudK45c7jVEtK6K77TyUEGJSaihWGEPlD5e5MDp3vWNsxrEno0a2SOsYSgZwCP8oQQqnaLUp4TlDt1NsLA4311cbMVOrPfuPvJwkeB26TElewE93vE+3KYs18FWge4ur5c9QgO0i115vQMtr7OKrZBoD+duNSP8kVasbRyBIFxnVGee/M7GpKNbpFvAU5vX9XiOuXyOHiCg91GhyUs7KOzGHGHXuC1hWIjfKLjT3iXWGpqknY9725LflMtyJOmlZb7sHqvr9jXS7LcN8QT/HTYirRtHqpx1YnbO66n0FORPgWw4naWhwLoaoIpVPGom8plG30P/upazESQvjBI8bicPqfZxaVll4oY9SDI4Ih3T701Eilf7GTFGFYY5aEjhKc9/SxMY7nJ/NUkAMLw7iZBpBggSbQBMU3QRM6sf2VGRRHtygCBB+icwKGkcZhQFZozoptg792TcWBOBj6qN9zfCkZnDb8ngtkXr4UKeDw3vjtGZHKktwx3ge0r3oNx6Xen5lMv8yBVayyVDPZ7j6scBWvE81XBpElV6+RZbapin2ytpk25e2EMpqRT1qhnx69u4T4+tJ92CZtunR0EKOALJynSvQ+mqhvDzilcp8SPZTr9C35yDZHZRM2n8rpRoBkc6LGR6GWFGJYzeN4aTu7Eb4yJNWuGNZmQT++rToLwxTZI4aySN5KtNfUPMSI2nDDifjyZA6+JNz5aRbzFnUWuArX5yRe9iQs5zTjZeosal0PgVzoUtq7WUTFr51iVUxRFKX//KZ4rlvFSeEuUfkQ3aQxxcDaVXVQNb72glWW3d+eXac0nYJwV2V5jEbkagSQkHQ0n1wFZPtXpagDwsS5vCDHeTs4+8pDzXbF4s/xypfdzMWlkbz3QTUqPAvJW8xgNCp6l+CcYV+5Sxi121i49CuQMmw4SVLG+I+tV7zojzcElwalEFJAon5Vmt0aYWUcpep6DwKq34rhQ7tX8+lJdVpkSlp2pR+S8T06rAOzH+i5GiwignQ7SA5ELV/rA0xu+FJ30/tQ7YqqA0w4lkdTdHLraihfcv0+6JpvN/Odaq8ttTAdZz1lWcjhbkz+l2ktzMz6iIi8rOV7FjgtpFyNIkmf/PyUbxXRMOXnsbA0ovYK01Vn9faiUiqKtucjzF0B9eOC2I7orUlOYIlbEVVCGIN6b1YMJmNVPEh0gd0hXWmjx5B9xS6PQmuott5T+0zSN5KbFvD91noM0HuQpNS3T6kZ0RrJTBqGnPsub5tW3F3BSjOAbp0bom+xomPzkac9bkr3irEjuqZD+jf/SZ3CAB2w4q7VgZy6l1pEBEz8plQslqvf/BpSahstNXdV9d04as5ciRZSnslhood2xIjuoyGYynhGJD8OIYwuOpFhZluWnaUit1Cr05l5C30eQfXBpfyeLmCPENUfOX4eSUSNF5aDRliFOaCV13u2xz8uW6nJCVQ95zVot6eijcX+eH5SojctGlAU4u0+WzjmXddGMzEfnCX07sBH4bXSH12GoTN7Y6TH8Hr9I3FTm0JBq+zG3C7aYNV/PbihyoCu9ySVA2HYWnQg4bq7NFo20MKD2Lvq/lrB01sK1T4Ql2jk60lwSwJZmiV2yM8Qw42mfh+p7x/jXwwGg8uduJK5RNNxnkdU9orq6DH/nGe8oAJprjqYV2FEjh/rYFFCj6PmclfNhnSqunTL/S22+v7c+UETMnrRqfOa0q6NbDrQ0NUPLDlXgrmrH7WiDa5TN5/vHNF7xLRrhmfGHXxlNYjWXewlT+dWBrlosznHR6ceoNJlMvXU0GnpprKf1aHLfxlyKK1BSUjkEVG9V+MHEUnlrkMKSRbEhPFQaMdHtQeY27FlPtnbH7jDq2jxqERWSWKdyI3DsBWVoQ93yf5JVU+C0vOZ7+JKuZJmMn1Y+aslUEq/iclfpxsx7OZ3sKSpaLsrqoVPkG42kDPB7swrJyZzZRM6UEPSUxlqDPYFBAtlo0r9WPd6gWRe9fT5Y2mrLQD4tLfX4lidCeiTQYsYUD9E9UoBo8epIWlWynikuSqYqdkrfG5z0iZrlkaUv0oEwmZ6Qas5qjBQBXoSRO2kTtc39L7RMyMW39ILF2Z1ky0pUFp+t1ElpXxUsa42aa49qXAF/cWI5wcV2DRChfLblRwX0BoBOHW3rmdyTKelZaWLzebkqP9zob7XHB+QQMxjQQYUqpS3CPXvYLARYWd7eds9rYChytV6tMlhyZ63h/jhckAGrQT7E45h8CMafp4eWmMsXimL2jSSsWt68AzWNZ58xZ/15+kfnDqy025l/+ZPVgFPOoOZ1f/M+TQs0JfvfG/8LK9yorjg7eqJuXcOT7jcHApPuzMRMP+a++O7tAO5nofqzIkbPq5iXmjPb/e22waB7rVcHKywv9N5jX+delppjlS+EJXhu2J7WcMi/pBFzqFboq64x5593rli698onwv5WQIVJLiODst5dOtgnGrvpKezO58anmCg4bSroRn0haxXXjbfrwKFzHStaaSjPxI915PkrF/yX3bOXvXrDEz9CLEKLEwJzPaFkl4M5XKy+bfO2YNWtUMh8cc5scp12CnPj1JExQlPTxgjechN60vVu/sqslxiVW30kKNjutbVEfB94RWHq68murefxIku9Hq10jHlTJMV8deZPnnJ6eKZGPvYyUkaoan7zyRQUdLNSLNNvO2i8zB8D5AjuMJi9D9mprfNIwLiXotgwNz976ERGPk/SbiWe2fm2lHXamen68y4W1LXdMq+5iI6cFtY5+LOV227erKdu58yUptxxm+FX8ocsW4n5L+xb84MIrT6//B0pSCWpmbkEf5E8KaD904AZppWY49qsf7SI/UkHkquP5SWGZZ1/AC3MdREc+Zr3a+rBdbHXaGdHl/8TdyblWS1pw+4fnT0b3j6KJbeEX+0zS9qX84/wjC+ABN57kzzGjxOZN+eBOqzX57p2rEn7+R44I/5Wl56v4iERaTnC+8z/od9Msl5n/LBr+9DfT/pGnDcTTc/+Z8sRL+5+eKUb9YvmPFulrOvMfKEnuaSHH/1H8lU+R/4FyJ7L68to/CZrqh0xffPTtpdLYXnWA7t1D8aonjOi/cql/hNwwD5I498/6G7MdWRD/7a3lf/YX2qG+JzVOgrq72hE6THD6tONfWOFMnR3wXcS91HevT8wWNM3zyviYpuCAwWK6tdwjN47+jPjBhMn5ybXxepgldgdpR9Dt8v9/4x88Uz2CYGYrH9lGNj11MeOfkM/NudXR5axNd/7YrwflJhVWNBvGyZjiRb7pZYH6sZe+1DUk0QXy0pJeoRkpZweOtT93pDpJkC9LBfX08hZR01IHdl1CvusfLtBZVWyF8kIyVIJshO3bpGc7IlpldBmjzvSj7UdQnUJYD2eDm+jNyghLx/uHrn5wAFrjdscg+dsr2BG8hG+l3rTOiR2Nl/JcB9UXZKUHuEXWmcp9Q3jbYXR8AkvGTY1u43VJmtzVIG4xWZqTxi1UjLXEOA3Bm9BEYMtwWJH4EIHLBf9M86RFQlGuC2PgZRSPnj6XqNKPBC6C7N9hk/xDqbjk3oaEHdgmPQj3xoeWbsunMMKVisEcwdmCzG5n2xEfVpvVGt4evsnVbscSoLHw3r28ZJTrTDnKH5bv25hf5i+UpGHyQbSuYZ6z7F+m8lNkB/Uikv0SMG03YSxkj8bOeahn40J4vHQhz0DD0ADwhj/igeRRUqnEDaPf9Ah+JkIOUQYSITCcDAR9U+pG5cjtnHEiO3+cBH+AIOUBm+Ijw5yG/BLDuqhnSMuGtBk7IEs6AFfikzB6/fh4VUiR5cX4bdk3NYjZoiwl6xBB5chq8CCwxH8kibh4r6DnlT64fyfgqVF9vEfUSJ4zb5XL17VurEcBtn1N1RUQuXxXtFBWaiqVWRqfJZG1Tfa+A+SUw/ZQfkyMS3vCc864UhLWs6ph3ZVIJYwNJ/WOkJ0fr+UxGysGR4vZ1z6yaD1EGlMNOcBIjBhLUs886vS424f8b8lq6S62fulQ0U0YFXdzyFmqbzhDSiIWObBW9rR8XhuJARdlhUs1hH2mpZURP1fN/SI0l0f42GzWQ3tzY8J/8J6TEFGp+EbXmry6BSpbvMnLL18ZmmPcaQDCumFkUaqe4Xi/JxPYWdkU2sYXhBeQ2fVp+2UL35KZ/GtAbgfm8BIWSDq6acEcVDVKJP/YICfxVt1kzGl0aRw173C6pFi9c+4Yxu5ftqocYVdKUZmUp4KuExTp8Y5BpYfJ8RtrYZCCeqxLPWLu2ADZBafLObNUgh3mLibmEBWqkLXp1CHOylpG8XyawHCnsCbso9BkWTUTj0Wxgik9Tra8zflXiBNOUDmvS4V7vbnSm5U+VBtfKnL2izKiSHeId6kQhL+wJzOZOcyMrE3Mp+cQ1nckbsPo/YTylXEC1c7l9aKAbs8h+azc6nMFH9lhTuGWD6BoM2dB1SfCJ8Ik4eivP81Lj5gaHJxQfmbOBwQPHP/3tlRPpk7+fODYqVbPojtLkoJ/d9mtkSB1JWLuqVZ31vmCO5cWeisv/Xe2Zb89dP4Vl2kYrwPoXk9P9Wx69yC/9wIh4ehAcYsT9iXGIMHgsX0hAcpXSanEiUfObSNMo6EOwdTyU1W9GZw9YsMqGocm60x6kPWe5ZKxp4/NZ8qi4RvXKlYAXhbORr1dL07WbG8Su8O6Az/rTHro8z4ehZouanoEUlxgt3WuqHxq5yP1XHH8tM6kR7r3jd9muBjO2jjH3BzKR+OPGrXCxAh8ZHcqWNstv/ND+m8AGy4vPDs4Kg00Vz9A9b/FV6Z39j3u/R0Sc6Rpia6Avj1DmLJ3XuZKSb4yKeF3aJar7KtbVsu5uhrWSjAB+/127CLF1t9Rjyn7LvDJqMSkALHofOKEnMCMA2U9g7yvdWqeIwF+R3g8wc6IM+ppAL9X30xi2dv2HBVdGJht6h6y4HRzPcSMNZhaCGGcXOFGkKT5b3DkURVunBfXoMJaHUPcJF2RJolle3MCFNUtE+3gXRMVqqZUlY+Oyhi/le2OdWM3tmbpGxEMRTn5Zk0yiompAkvkR9QMsDAkxShOaml6r6nTTmSl4PfeCjZ6b+rs3t43EpzMLdtUOBzOYHHq4irI+pX4Wv2J2aC79HKypAoq7GBwRE0cJG9HVxsVr5N9RcAecmrvrDxSWeyCBRuO0JrA6elgk43pYlQttPQVxqAgMmn1EV2S1Wn7JM9+NPCEBuXzKmZrC9gwGkUa+ErN+5LdgvVzmbTtPMjM3M0Xt9kk2/DrOy6GP1W5W9ei/E3NnW/W0IipNonCizt1Oc/lOYGe0QB3qTYuSnC2HS7IkuY0xw1dQg7euJaOPKNgTtQ4PVp264tNmnW7o21E9lPdEycezMvC6ffiJnZ6JWspJPtlibzam1jgT+tjBWmyb/b+FBxbkQE0cYT1HM/PNbseNSDrWdik1Xp8S25TvV6/2Ahopo1JWKroijy0KZe0X2uu2e3nx/kxkK0Yb0pG1dfLrmBOPkTy4jM1WLvKXTecHmrfhuVuniCwYyHtT4/NtYKWtiYH4pTJfoc4j0AsLhrpag3PRyPJnjYaMY3ZDVOvPHm6VZi+F2ufsW3SnZTh2fOCXC3x+2RWrcDRXaG5powr+7yMGt9GO1wyBvC7azRo2ax3oJgF7QkNMJhYFpZriLfqdJ2Qfm2IxGheUt0AxVYui+F0rpNRPbHOFdDjP6uWYcyeRhjt5qCVeOKW/spJMJGW+kSTnSYgYBZ2P0+Bd+ZusalHrK5XlFPjxbWsjbPkzLEap/va/Slrnx7f/HSZ7SgDeAo/OF9SPOVK0cXQNh4l7PuD9hicA/zLTs6KjPcVgPL5GccguKxZNZJOfXCxhxSfITMv5aHYcuIt+1iTrQNr48z0jZDbyohcsZJ2lfGv1lpx1rzi3CoNMmXxZKi1M/bhhsWAqZvlKG32NCkm4zyv5TubemZVO+joQUFWVPnkGykZWkVnW79jaLwchNS8I9qJILykfJp7p6jJvm8ZQN3qzt7oGGQkHa86gNPjZQv3hjyRG58cPDXXrZPjqnh/juRR5POizXj8YiSDI0fLhU6v9ZVMaFT4BLkGuKln5QaTRfG2itMxeCuopbADT2X6F9hcMtItSh45S5NmQpFxV4Gt+v0DxlnrXK3lGZ0wzCk7hLruadxvQQa0bdk5txel4tPzUIx+rRsM11MZrtFCeSr2UocFxVbFw7h6WSxe6CxdUyNdIX1FYKUkbknEWxVSldR6sV7o0kr/Ak5HEXMvavxN+n7dVC/VIlaNScI8YvO/xQYqd6m92Xa/BzTA+a2zDrquWTdjXZE1Wjt/XfLlhK+tIIaon/wiwN2bF6MnfuXLQ7XCRZTJLf1kpkDWGDPfXDLVOBd0IzV6/XEDbEr9ut20JqjQ2XZiUDYj+JcTdknRDsnaLF0oD8R9IbjfXvTmdfXM3In2k6Dthmde038ryHyj/PaBVsGyebynxOj+i+8bjfH+FYZTQhftcCo41tAL1/2GsAY3414HLVu46To63Q/9G7JiDHJPY22ZhbcST22q0tHEE+9RAa5nAUwOeG+4ZeOs3zyWJWX5C0bz4ZbPzmPtfodXHk4ns66x/pdWbYZdgw7e9NtugcgRmuQpy1OLfHvp5FNiYj7hfQdG9TQ5yMan1v9KUgkxGLWCPfobjivFoy0AT+f3O75PuHmn3BQPPvcs0787CQ7INiHN00NJgPeMn2pFIkcfz+OYUw789wo4OLirCDH3f6JxrMeb8+zwdPDE/e4MTiBCmWgcT7z3REQrlxypGEr7UCLvdRcaDSoOeuwKoLx54s1pX8KpVnyRJKuiD0kif6g1LinkdUT9AVXolVMHwEKtQJUuqP7QiLTHnLNaeq3wRUbzh+kNy62DIyapu1PdQy0LX04y9Sr6dNFa0bdmVVlkdV0GfuV31sz4sXLz9HwwWD8QyVmM0Y3WcXL6vckTvRIQwtzr9vb+YGfm9XYdvmaFNUMvhTHfRDhJOD+GJruqiUY1sc585ps6O+Dd2gGyYZCcnk5b/Nt89jmrkjOYgbDEnvDtXnmsZMdET/lg/w4n3I24MMYvB5Yg88XIYuJQE+5iZJeYbxWtal2G7Y07ijZLca8txmObTeUXrcCqSHxKB9xZsOXdWVhOUtTWUwccXT7rCj3GCJ4fKPljqijjRafIkc1UNpD5uhEJYEprsrNGDGF6eL2Asfwta1G8q+G5XitDFxSm6OnfyFFt+mfenHMttiXus0ETr0kTTzk6JEvxAxFh+5tW4pTlViVloiEkbJTTMsfrBYu7uacO5TTqjvz621oSlFfU118+swSYIidmJK87J/Ne8hRE4/9y7MDLfEKSWPtVySokY1jh3cTJ+s0QBBfrIgPMJnmrkPmmhJXdNT5tHQUG2NJKt8IDolqtmM1JDiFrQ09QMPl8giUkvzDJKZqb7iz9emdh9GSZR+qN8Yi1AUqlxpL21CKhwKWAF90l0ABKWsdwJZtF2vGS4foiB60KENkqdaspWrpEq5Rt3SuxLVmlRnI44z0tX8YsIEhex/ymslnu1l5TyKAf2kEzC5LfdIC+aR8SuhRAvsOnXMZBIpQQL5eYiPxalDHiOKibaby+rij3dZM0ZM+mikVS5HZHDnYncDunBfSbbKY+r+TcdnLcngcdTt+ysZ8lr8NBIhlXl++KGKwjNcuJ493MyK6UUvzmX2pv2iPUL36KS8KgCxe8DD2WIxW6vKxYFs3tUlX1eP2xnIulV9A+o+r4XlNilQJxSp9DeYy1rZRuZvhR+SotJcqgfXDRcWirm2iXywxNn/vnP2Y1oTvOpd3K75YRpHXh4AW2NByLk4xui11we8+t5eYsYuGf5lcPbA0G2g6LXUvYiFmVy/cOaVlHOiJz4DfnToeW5sQztn2PbBp+6RQcLXiaB+S+mPkj3i6D5qYd55Yl1SOcT9ltk2dcIHJ1ORvQhrqbmFlPkCHH38cW+5Lj8VN2G+UkAmP5W+Gll5PV+vDNEIiDFyZmy8GEoII/gu2/GJv/NJ1dxwFlK68A9G/7EUtrH4v8DKaSna8jRXyAozTkQBWhjWHUy2QJKVYUF85oAJf7x4HpqdblHxqVvFNn/hcSzsr7AMaJYfMrfI5h2PRvGGt4i20TyPFUCxw7w48zEEBV2AH+QMmGAMUz78nepZuPEH55YPtfULQhxwSz7s5f36OIaAz8h3OQrjfxVgcXyuMS/zhPSLvhZHvP59ZHj263td5d2rX1D9CtzgvWmVKh16IoPb0O+jGidwYv9crLUXandl83V3hipj+P8tFuW8OB6yC3oaG5L+s/jX4a/TT63z1qyrMgzQvsyPYhvEEvNOp3TF546XKnApCybGGsBziybZyEaE5DaJsU8SLDt2bAcG2RqozmyeViedKdv69pSkhEncgZAfY1NzTs8TCIk7LZh8Z4+yO4aL8aufWLekUZgtFLQMkiX8pezpuqV8/yG8mM/ROi2FwCvqKsD81tWZw9PFwq1PV3M3Vs5nCgOl67YMi5G/lYPxUwcS89l59QBcMN5xClteFby/15yagu8WqoGt4hwEvKogXEa7fY8qtfL2weLu2jJKkqkP0l/L5zUE1fv0YjjblxkP5n1Mr7zuYAb4ljUOm/PJ0704rQcDtoB1GUhk+Bl1sutZWVSTaCNS9G7NR316anbi0XQygyzpyS81T50pYBcEc7JVK+SgLDqTf16Fn+jnDGsDC/wW1mLYZH9ZwK9+dJ5ndfdeeAaJSyOnd2lvTQ3fK/IORya4rUC4O7SNTlA6U7VFfDG3E5z4Ggfbj+zbV18f4bdri5pfwgfHps53JRVn6dmzVcqhfObE1m8ombRYShyyjhGDYIQwcnxlYMQeQNUmYAR1r7d+NQ64DX8RtjCZDMxJmVX+2VObTKz33GRuHhZ5rWEFkIU99tK68GviWEYDDVY9yd0pfCESwfL9GugBJ5+9w/5JtbVRc2/Vi0m5dPA75NiXcymhimcJBbZ1Vu3xRdIKspcnBcZ0R8rtG+pCwYUA3AiFE2ZQhjOrXho6J//9I5oblQ+tMiB1uFQSvo4eyKpZYFS6R6aBGg5N9UhC0QaiOopyqoSy/pw0/0kkJz7Wow1KC2ThKYnUFHNS3RUpmwdrYPmwlpp3BG6zDMAO7LX/JuDjGZ/6haxyCnPr1kwNsFLCuWK8w60Gvzjji9QKrWhlHScMrNbxSo0te+tAr85nu8cfFdvdB5L4+K9Q520kK1Zc6SvftwuqrN7zKabsoA2ByiOFroyVlVrz18bWburr/7rqmcf5b2d32ds7q279Pop9FPo//zo8GhlpShKMx4FBuDoEA/ookrskdcnG3/WtrKX2DR9WXfWfCKJJqYD68rYszn0n18q9uHkPmSj+dvUPf7MpFKgYpBLYuzyGBn+HNG/0demKwBmu8bc57kjX0onN8WJNuoh+s4tVuIhrFrMEPYaV3AB/nsbRzvU1ysk0s+sDorb1JBtZs/wNTJYHNJYBn94U34pfWXga98HI+7/XFWsmSLzYHSorX4j3Y1AWk4xIH9AcUPbzpnxbsKLEj5iFkTqG+zafX6xM7/R9jxrwROTN7VePdwNjFw4vUJ/0iwfuz5KonkxUZAIF0lyOZM3loLeHdvaioHbNQ9b0A40UbiWhgDVA5XMYIYET77867SgqLXT84umry40W0bGXDH1VpZMlc4eWScqdynrfr2Lo6VGZe8Tggj5r5uKuobJ2P0z2Mz/iwf5TTeqmS5ECFE+TK1yA24N00KB54ojYjOrci8tfYU2lJAjmUcFcpeFllelr5Mp4ru6kGSYiu/SOXZLHe9EukcgunNajrAAy/2i4id513558XZhvDczXgVchWIFwzKur3ZqQuJWNeVurUCYVePWFCf6eJU60HlBRtJ9JHGFKSAX5BcJBDQCvqS48PaClOiCfqaNI4IPNTTIMpyte9Rqnuc9N0ekjTui9DcuVY0PmmlBMo98le9mGuQ+yVzPRP55KI8VOnm1Ddl+h6gf8h6cCHnxwCTcEqWBn/uC79EJ4Febldjv0zbn+MO7aiAahBBZVEHk5eaSg70rfPXQ3MHe3BlaUgGmpcU/mc3MRXf0Af0yKDvHHHGzVe9X6RTCT2VTeFPtNvZdZHGhioUUREc5m/wcrHSIBbWRxm1Up66JqlekYJM97TP/ptnbApqF+QyI9uyHzOaQzB+SNlLpz53Gj+fizm8xFYbt6227BRV5t3NETGrLrz2xEHh5X6pTBSddA4YLbxWDkNK6yr/ZlSpdKzkYKplb31mZzIz/LWJRxbo1t5d6AOXEgkKUZ3uVkHrI3/JLg8OTxM75WAC5HZApPJGaK6bDPxNuwG/lpQWbQOkde3cJQIpq4IxZ2kjKZcOnvmLpi+bNM0ocfB0LMmh8tiVy1sbN19chpP4REd6sdqS/Ye8Cke4KR0C5VDYKTQyn5ABZKe9ZXKAoGlrlQOnfwL5RZAu2ftrU6NJN6BEsnShogFKHHrLIQxBWwbIo+f/HHa8FMPBSwe8/xtCmsI2acdT55khgPsZ/hy3WZsg7cZxgyJdQlazy/4eb02WFxNJwPO+f+Yivh545PXx6VnT1mZz17pObYutCDAFOF38/AoWdDTjrF3Snw1OH/a33kAlojUDfKnSd6ZcH4/gN9DdW/4iCYkObKXPSO+9e0fbM1Z13C7xL6vYOwaBfmgnWI3yZWgENSHf8y9MISDvzFjDN4U2ncdScMBk4Gr5X8TdCylATE9+wHT7DM/O0I7QZSAzEiHEaxnKv+9octRWAOCZcO6mKe1G6HEF3tkMPSTgO4zP6r/r0YEX8SnxfGLn/xl2IJB7WfqXYP3L55h9hcRP16M+ET4RPhE+3fn7f//OH1nNikTD/2+/5DVrhTX63QlAmf65UPe8WytQMeoQTX32k2/WXrAyxRp4OU0wiLYwf0PyWR5o/EaktH9Tp27fNzRDK0rdhmBsE3BDKVAV5nNs0Ag783mGZ5yN6L75y9YxCcN3no4niKbPMHHgyhg9C7OTnqYT7sgCYE/8hkFy2AUMbxCU+OSnsFwsajhJPG0xPQ6RifEYMt86jGhIH3gOQyu6zXcao9yNb+Yxj2QZ9SpZzsRDALrzKCnSENiTZKRxUCP4TD2TberSDrEbEwx6XtbknYloLl6mlR0VcFp3lCXV8/2F6rZOLTI6Sj+rcr3QXbTG4ti2Imv5Dh3p0E3Q2KXZxSo6AVqNojoYKVH63AkTS9GLzk9yswx3i8tQNtDzohrQA6amkByDZyXiU3MvQAaGElSNfK44Kw4boFT7tiZNfim9+LKD7agSNgd25OGiNvcj8DM5zxndpFtsToiTIJqbrtLurCYW1qxu6cmikV2c5XVl43p0lLiRx0vaV5hKn2Wxmyd/cN/UaUYZGLcdO1GyHdoDEMNZsjzk8ucEq86Q55cbwSefVq7ANWx28x6opgyk5Jag8Oy6m8Tz4l1aOyyb3SeIvKtYcfSX470JEZXbZjRgmDtXmHq8Iz1ZamSrpretko7pNBLQA4Snly/5yVJF7RkiUD0vjScGSc4j3Ug1wLv2srU9Ev460lSL1Y7Ik9+PZz/o2q5qjpLWrVJTSSPaJeespu+HsQWIrUTIHvALfyzCphdUstfTKPUqaeOmIHE86Q7DuenQIkHoT1f1AcmWjJyotdm+a5k3ESZzXJK0SnVl+ZQ0MFtfW5NVTr7g67cxc6RiyMIiIgRUk6DPvx3SqTeLHY5W0auZkReBdyt9vq/pGpeHQo2h6Y62LweLk0kbx2Hc0Fzxj35Ugq10L89Xer5TeQUygQQvIwS2MHhnSTKvaklf5vU2fo2SNquTlt0J4l5a42txG4UcUuONs+5vHZ8/Vo2iLAf4Xx8xhrhYe9wIf1Wd2SwG3iLkfd/lOiOdPCgcicBbdY6uh9xmDvY27ycOfVdOj5JmJIAMo1gCT3ZlcrlYw3pU8eDKtyaGdxi4pzqTDs4JzQ3bb0vZH4/L4yJ5lQ6tqfc52hMZccSc5IueezRMSIFYumzaC2N4bgIFRpRilSrL2gPqlccbmJDbSm94d8YwnV/uYQ3SD0QSUeM1iYHZmoFrsyvmR0lGdmjjTk6ysoLgMuOyeX8oFqTZq86+j9+BXU/uSWUz5MXkc9iHjJFdkNvPGEMeVxrBhIZISIHlRdRItostRzm974JYdHaosMUPJ1bCcJjTO62SbSowhHOrb7XuqwpiUFiHmZH5dboTx/Qgdt5R2Jg3vNVPnoEsTKNtc7yfLVBU1MEwWp4vUQrmSMBGNZxXOMlRoYLkeANvsmRCA8frJOiz5sFei3tZ8Spj0MCuHdgQM29y74MlxpfFRa+LvH7djyMr3ISD/HrsArez+S2drKRyqmKj67Sexs3PeI0+EKxh9jyK5SUo18hrsEbhVSnBjsaRTvnqMTu/PVo0MS3adYVHzVHQhs9uSyqyR/q99QcQ9KPOQYKUgkx1oxLAmORJIQqg4StjMAL5pB9E95vvuJLW3qDwozLTLXbTPRRM/2efzw0zXzpLiCYKv9ZmqpuH9TKMsQadOEAdEKvoWWcG+UV+O7vEQ3D+pvFdJpfZAHenYfW1WWdpADVItUwYVQvCJqarsEmiu9EVQl8tCj8L6XaBrUNZOk45KK2WJNVDjtTa/Zitnr+O2ALANNl9W5OhwvOIzi1twOaqRC4Dlug66Z/uNJi7y4au0MJCs+p8xHVvO2VTtWs8pYh6Hfpwgpze83a1utlziCfbxRYe6vEP41nplla3XImSend0GNtK8rKZN43xWSU3I48XiUBUbekDh33Ylhg440DG9fVG0PEii7tZnYqVz9PCnJ50+jxHRs8qM+2rp4SlRadzMbe2m90LeGuHDFCqm65ov3zR7F6B6i+OjtPvhQChbxa6TNek3AK+xRif/shodq0PH8EZVodJpxUapl0eLhWpKtA81A4sxGToSkcV2d2fDNw75Aoleub8+jldOBADqXVb39NHV76yf1NgDmoLUvx4zgHZrPnNMYKeLvwXNxccqMHT1iBgNBTMHYoab9hqDra6HF78BUkvd/VY0vRO2pRjUtqzli8uJPsFQckjkqwdNsFOTEjpauc0W75y8GjijPp1P6i17YzqlkqzUq7xJetDc/dik3ho9fwnmcVWsmyh9mlL8tn3mrjjaPz+RpevnifDNfxs2pnccy06LDYR9V4T2+WAF+s/z73e9qXFgcjx7HshjupAV1znXts3ytCj4LznjXunBSX8+y12WxVxPhUBqBdm9AA1jYLAaKl3kYjR3wM3yi13ZG/GO973YuehXTcUGcqtm4dWWF8+urlrufXOyYv4swPe3RuZfpmQEh0lndoUY9LHgPHEFhYmpweA2neDcnrSifd8pA3ymaBOeajZd7OrhVM9BpvqwY1cpzvQXGKyvAxxUskk1otLhpUahHU9fEliHcxLMzFwYXDlwA7tGSBtJIuZAea4Wmu0C9jz7muwC5JRTNIWGx2GPUwf8arWblNjjRNY/uwh87mGkoRoHhqONIgi00eVVKZ+2Bej8EXwknmD8+95bue04MUORyuUAFxlDGDSeZ/H9GgG06rMWkwFqLGphql1OYj7SJnPpAI5O1C9FzHOQaUzfKE2vITX+2z7dfldzKkOC8IP81yH1M1XUf/ercZY3D31G7NSdL1wvQLVsbhUiWImVhnPQzuMgT9fDWRExdvYyTF+39m4BWiH61KZeh6z2dVSfuJoxWxTGUOH1kKVN/Kn6eJMujwxiITRYvbD1rO5+1GTNv32I08/U288CERtKSCr0TQT9TMLivm42B0z7+6pZGhuo5v1ZT2IqmMuGvZ+IRUW3pbJTkhuLMaZwG1Tx8hGY8Qx0VLHIO2Jf3dTPDfiPeVxUZAC4tnBldFXgLta/aehVQgM1e2zFd0+2u0tlmjSUZASc59pxIY7chrw1UhodYaqGrXi1gLYALdBxuOGTqImSNPiZjzEUknBuzqVZmeHPgVcr0EDXkXV+gTdCs1tqmvUe3Q4tUHw4l1hUOZemcMmJSp1APkeAorGuL1GkIlvjfZVpdVebKQoS7lPla1+wM08Z3VS9+LBdzaHK468yeO3zNDY7AYwDUNMtJKL0XNTjTqO8VkyaDQvchi084Ha614V/1aFt7a6AvvCt1Wib7lEnCEZ6gHU3zBjqF/kZ4NZgv16JPvKpK0TUVvar/VQzFgRDp64P3uW4SGmkDXQkxzItN1TqvPo8ORU+rJjkQU8yYCKXUlzh9m+Xb8Du9H0KJDbkBMgf8Fxg8ksWzVZAHxt+GJcbwKjtTMfR0uO7VosZH/jFI7+Ru69JXDxstDcCIPD94bP7tdatYJHwLqH4GGREq4HGH4FVOjvA3RBftbiiR22Sek7AhM9Lpszw0OfOZEd1/v9uuo5sAaReqf9tUkJonH3V53IbPD4PVmFiO5EX+0hmSWIN2rIxhhDxO3MzqQXNcruRnKO2FWcdAfrv9Om17pTP6Dvgum7RjofMiw2DdWVbd8TzQwXPBlNYyrTyD35fttxP/y+u0/JKSrT92DCVmD9k6zwyX3e1yLd3NpdptC+ZY4K3jVTOS1X5brXLD5pmoA3FcEAV8BJlIv1Gt/03rspckBnpReep39K1oXS7FvIF+Zm1Ayq4XNM0EW47ACLHwKjC0Tapv0MWWz7pEeR1r93pDbXGUX7teYsoox/bJTudupMajdtXW0u7Kdjnl3cYnP4nNW1G3+sN7pm+0fFhanOWWTxiiHLkfgTNFqruhuLT5hW3YnqWyRcDjhx2uRI1dhFoh3PxJVebA00p3d3emfl+dgdHMLpu/bGwqd+Jl7iplscXCEvGRtE/OhePYIxWfu0+WKO3JB4rugizlj8/fjJz40jMsNIsXVKuidXMnteP+anV5EBJRtXufTv7FSIl8pp1wf9kMVK9XCxuTRk3dChcgcZJiEp/SswKvpByEH/hCn0WdqmahOSYqVOwWyb3SJfdJ9vm+GNp+Fy2TF4r2EUYBzdYftD+rg/U+EvNi1K0rrD/LLatpTTJeYOAIcIjGJ6HggBnUjkyxIoN5T8X3SLolTa7+Z5WKe3uO7mfi/cI1ahZao2gUFJJaSsdeTtIQ7uuucpUmzhjgJu2CmWEpvh9hb3XFifT4+tAMq8OaWZs+hYHS9h/PR60yIk7de3hw4WRnUyxm/BpAaf+zyBklI7dy/IFCkjFBal+9qab8x/RQs/76s9pQ+lSUKk4EzGK5QIFN8y+fybRrOMJ00yDtdxRgygIMGecjI797UZqBGwh22NB2Ltp1pYvN717NuTvJYQCfIa2uj55mLR6+0i8vqrM1qNC+8QUqLGCcummCf9U/uXoHhJNNTHmYfK8semks33SJ8WT/69r03gdxfMF6DEoaaPrw9XAo487zZiEbaTxFDPguHQXJH5xe5vf1IsFNAuD4UUNOnk7FRPxsQPNPPE2/YlxmvTJ0La2gyALw58vWDjxQ7zVhaQkIhg0rrduf8HUEsDBBQAAgAIAIVguEYPEy3PTAAAAGoAAAAbAAAAdW5pdmVyc2FsL3VuaXZlcnNhbC5wbmcueG1ss7GvyM1RKEstKs7Mz7NVMtQzULK34+WyKShKLctMLVeoAIoBBSFASaHSVsnECMEtz0wpybBVMjdGUpKRmpmeUWKrZGpiARfUBxoJAFBLAQIAABQAAgAIAIRkeUV7BdOSwAEAANoDAAAPAAAAAAAAAAEAAAAAAAAAAABub25lL3BsYXllci54bWxQSwECAAAUAAIACACEZHlFzoIJN+wCAACICAAAFAAAAAAAAAABAAAAAADtAQAAdW5pdmVyc2FsL3BsYXllci54bWxQSwECAAAUAAIACACFYLhGt9ED0nYvAACKTQAAFwAAAAAAAAAAAAAAAAALBQAAdW5pdmVyc2FsL3VuaXZlcnNhbC5wbmdQSwECAAAUAAIACACFYLhGDxMtz0wAAABqAAAAGwAAAAAAAAABAAAAAAC2NAAAdW5pdmVyc2FsL3VuaXZlcnNhbC5wbmcueG1sUEsFBgAAAAAEAAQADQEAADs1AAAAAA=="/>
  <p:tag name="ISPRING_ULTRA_SCORM_SLIDE_COUNT" val="1"/>
  <p:tag name="ISPRING_PRESENTATION_TITLE" val="kotah modat MOU1111"/>
  <p:tag name="ISPRING_OUTPUT_FOLDER" val="E:\"/>
  <p:tag name="ISPRING_SCORM_PASSING_SCORE" val="2.5000000000"/>
  <p:tag name="ISPRING_SCORM_ENDPOINT" val="&lt;endpoint&gt;&lt;enable&gt;0&lt;/enable&gt;&lt;lrs&gt;http://&lt;/lrs&gt;&lt;auth&gt;0&lt;/auth&gt;&lt;login&gt;&lt;/login&gt;&lt;password&gt;&lt;/password&gt;&lt;key&gt;&lt;/key&gt;&lt;name&gt;&lt;/name&gt;&lt;email&gt;&lt;/email&gt;&lt;/endpoint&gt;&#10;"/>
  <p:tag name="ISPRING_RESOURCE_PATHS_HASH_PRESENTER" val="34f3bdba51b4591a8993e5d1337ecd9442c789"/>
  <p:tag name="ISPRING_RESOURCE_PATHS_HASH_2" val="cc0d594f1041119cbd82d7834698452c97135"/>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1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1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1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1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1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1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1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19.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20.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2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2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2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2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2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2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2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2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29.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30.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ags/tag9.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LAYOUT_TYPE" val="NoSidebar"/>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24118</TotalTime>
  <Words>2878</Words>
  <Application>Microsoft Office PowerPoint</Application>
  <PresentationFormat>Custom</PresentationFormat>
  <Paragraphs>324</Paragraphs>
  <Slides>29</Slides>
  <Notes>29</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Waveform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kotah modat MOU1111</dc:title>
  <dc:creator>na</dc:creator>
  <cp:lastModifiedBy>مهدی بیرانوند</cp:lastModifiedBy>
  <cp:revision>1796</cp:revision>
  <dcterms:created xsi:type="dcterms:W3CDTF">2014-10-04T04:19:21Z</dcterms:created>
  <dcterms:modified xsi:type="dcterms:W3CDTF">2016-07-18T09:44:28Z</dcterms:modified>
</cp:coreProperties>
</file>